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486" r:id="rId2"/>
    <p:sldId id="2801" r:id="rId3"/>
    <p:sldId id="2975" r:id="rId4"/>
    <p:sldId id="2930" r:id="rId5"/>
    <p:sldId id="2926" r:id="rId6"/>
    <p:sldId id="2994" r:id="rId7"/>
    <p:sldId id="2927" r:id="rId8"/>
    <p:sldId id="2932" r:id="rId9"/>
    <p:sldId id="2901" r:id="rId10"/>
    <p:sldId id="2899" r:id="rId11"/>
    <p:sldId id="2902" r:id="rId12"/>
    <p:sldId id="2904" r:id="rId13"/>
    <p:sldId id="2905" r:id="rId14"/>
    <p:sldId id="2974" r:id="rId15"/>
    <p:sldId id="2907" r:id="rId16"/>
    <p:sldId id="2995" r:id="rId17"/>
    <p:sldId id="2908" r:id="rId18"/>
    <p:sldId id="2910" r:id="rId19"/>
    <p:sldId id="2911" r:id="rId20"/>
    <p:sldId id="2996" r:id="rId21"/>
    <p:sldId id="2965" r:id="rId22"/>
    <p:sldId id="2912" r:id="rId23"/>
    <p:sldId id="2914" r:id="rId24"/>
    <p:sldId id="2945" r:id="rId25"/>
    <p:sldId id="2971" r:id="rId26"/>
    <p:sldId id="2987" r:id="rId27"/>
    <p:sldId id="2962" r:id="rId28"/>
    <p:sldId id="2992" r:id="rId29"/>
    <p:sldId id="2993" r:id="rId30"/>
    <p:sldId id="2946" r:id="rId31"/>
  </p:sldIdLst>
  <p:sldSz cx="9144000" cy="5143500" type="screen16x9"/>
  <p:notesSz cx="6858000" cy="9144000"/>
  <p:defaultTextStyle>
    <a:defPPr>
      <a:defRPr lang="en-US"/>
    </a:defPPr>
    <a:lvl1pPr algn="l" rtl="0" fontAlgn="base">
      <a:spcBef>
        <a:spcPct val="0"/>
      </a:spcBef>
      <a:spcAft>
        <a:spcPct val="0"/>
      </a:spcAft>
      <a:defRPr sz="1600" kern="1200">
        <a:solidFill>
          <a:schemeClr val="tx1"/>
        </a:solidFill>
        <a:latin typeface="Arial" charset="0"/>
        <a:ea typeface="MS PGothic" pitchFamily="34" charset="-128"/>
        <a:cs typeface="+mn-cs"/>
      </a:defRPr>
    </a:lvl1pPr>
    <a:lvl2pPr marL="457200" algn="l" rtl="0" fontAlgn="base">
      <a:spcBef>
        <a:spcPct val="0"/>
      </a:spcBef>
      <a:spcAft>
        <a:spcPct val="0"/>
      </a:spcAft>
      <a:defRPr sz="1600" kern="1200">
        <a:solidFill>
          <a:schemeClr val="tx1"/>
        </a:solidFill>
        <a:latin typeface="Arial" charset="0"/>
        <a:ea typeface="MS PGothic" pitchFamily="34" charset="-128"/>
        <a:cs typeface="+mn-cs"/>
      </a:defRPr>
    </a:lvl2pPr>
    <a:lvl3pPr marL="914400" algn="l" rtl="0" fontAlgn="base">
      <a:spcBef>
        <a:spcPct val="0"/>
      </a:spcBef>
      <a:spcAft>
        <a:spcPct val="0"/>
      </a:spcAft>
      <a:defRPr sz="1600" kern="1200">
        <a:solidFill>
          <a:schemeClr val="tx1"/>
        </a:solidFill>
        <a:latin typeface="Arial" charset="0"/>
        <a:ea typeface="MS PGothic" pitchFamily="34" charset="-128"/>
        <a:cs typeface="+mn-cs"/>
      </a:defRPr>
    </a:lvl3pPr>
    <a:lvl4pPr marL="1371600" algn="l" rtl="0" fontAlgn="base">
      <a:spcBef>
        <a:spcPct val="0"/>
      </a:spcBef>
      <a:spcAft>
        <a:spcPct val="0"/>
      </a:spcAft>
      <a:defRPr sz="1600" kern="1200">
        <a:solidFill>
          <a:schemeClr val="tx1"/>
        </a:solidFill>
        <a:latin typeface="Arial" charset="0"/>
        <a:ea typeface="MS PGothic" pitchFamily="34" charset="-128"/>
        <a:cs typeface="+mn-cs"/>
      </a:defRPr>
    </a:lvl4pPr>
    <a:lvl5pPr marL="1828800" algn="l" rtl="0" fontAlgn="base">
      <a:spcBef>
        <a:spcPct val="0"/>
      </a:spcBef>
      <a:spcAft>
        <a:spcPct val="0"/>
      </a:spcAft>
      <a:defRPr sz="1600" kern="1200">
        <a:solidFill>
          <a:schemeClr val="tx1"/>
        </a:solidFill>
        <a:latin typeface="Arial" charset="0"/>
        <a:ea typeface="MS PGothic" pitchFamily="34" charset="-128"/>
        <a:cs typeface="+mn-cs"/>
      </a:defRPr>
    </a:lvl5pPr>
    <a:lvl6pPr marL="2286000" algn="l" defTabSz="914400" rtl="0" eaLnBrk="1" latinLnBrk="0" hangingPunct="1">
      <a:defRPr sz="1600" kern="1200">
        <a:solidFill>
          <a:schemeClr val="tx1"/>
        </a:solidFill>
        <a:latin typeface="Arial" charset="0"/>
        <a:ea typeface="MS PGothic" pitchFamily="34" charset="-128"/>
        <a:cs typeface="+mn-cs"/>
      </a:defRPr>
    </a:lvl6pPr>
    <a:lvl7pPr marL="2743200" algn="l" defTabSz="914400" rtl="0" eaLnBrk="1" latinLnBrk="0" hangingPunct="1">
      <a:defRPr sz="1600" kern="1200">
        <a:solidFill>
          <a:schemeClr val="tx1"/>
        </a:solidFill>
        <a:latin typeface="Arial" charset="0"/>
        <a:ea typeface="MS PGothic" pitchFamily="34" charset="-128"/>
        <a:cs typeface="+mn-cs"/>
      </a:defRPr>
    </a:lvl7pPr>
    <a:lvl8pPr marL="3200400" algn="l" defTabSz="914400" rtl="0" eaLnBrk="1" latinLnBrk="0" hangingPunct="1">
      <a:defRPr sz="1600" kern="1200">
        <a:solidFill>
          <a:schemeClr val="tx1"/>
        </a:solidFill>
        <a:latin typeface="Arial" charset="0"/>
        <a:ea typeface="MS PGothic" pitchFamily="34" charset="-128"/>
        <a:cs typeface="+mn-cs"/>
      </a:defRPr>
    </a:lvl8pPr>
    <a:lvl9pPr marL="3657600" algn="l" defTabSz="914400" rtl="0" eaLnBrk="1" latinLnBrk="0" hangingPunct="1">
      <a:defRPr sz="16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66"/>
    <a:srgbClr val="FF66CC"/>
    <a:srgbClr val="FFFF66"/>
    <a:srgbClr val="FF33CC"/>
    <a:srgbClr val="FFFF00"/>
    <a:srgbClr val="FF9900"/>
    <a:srgbClr val="110759"/>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6" autoAdjust="0"/>
    <p:restoredTop sz="65685" autoAdjust="0"/>
  </p:normalViewPr>
  <p:slideViewPr>
    <p:cSldViewPr>
      <p:cViewPr varScale="1">
        <p:scale>
          <a:sx n="72" d="100"/>
          <a:sy n="72" d="100"/>
        </p:scale>
        <p:origin x="-1620" y="-84"/>
      </p:cViewPr>
      <p:guideLst>
        <p:guide orient="horz" pos="1620"/>
        <p:guide pos="2880"/>
      </p:guideLst>
    </p:cSldViewPr>
  </p:slideViewPr>
  <p:outlineViewPr>
    <p:cViewPr>
      <p:scale>
        <a:sx n="33" d="100"/>
        <a:sy n="33" d="100"/>
      </p:scale>
      <p:origin x="0" y="170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5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7CD7DC39-4902-4D69-A48C-F781C741769C}" type="datetimeFigureOut">
              <a:rPr lang="en-US"/>
              <a:pPr>
                <a:defRPr/>
              </a:pPr>
              <a:t>7/27/2015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43A8E68C-CE47-441D-A423-F3A0F411267C}" type="slidenum">
              <a:rPr lang="en-US"/>
              <a:pPr>
                <a:defRPr/>
              </a:pPr>
              <a:t>‹#›</a:t>
            </a:fld>
            <a:endParaRPr lang="en-US"/>
          </a:p>
        </p:txBody>
      </p:sp>
    </p:spTree>
    <p:extLst>
      <p:ext uri="{BB962C8B-B14F-4D97-AF65-F5344CB8AC3E}">
        <p14:creationId xmlns:p14="http://schemas.microsoft.com/office/powerpoint/2010/main" xmlns="" val="596709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z="1100" smtClean="0"/>
              <a:t>Om Ajnana timirandhasya, jnananjana salakaya		</a:t>
            </a:r>
          </a:p>
          <a:p>
            <a:pPr>
              <a:lnSpc>
                <a:spcPct val="90000"/>
              </a:lnSpc>
            </a:pPr>
            <a:r>
              <a:rPr lang="en-US" sz="1100" smtClean="0"/>
              <a:t>Caksur unmimiltam yena, tasmai sri gurave namah		</a:t>
            </a:r>
          </a:p>
          <a:p>
            <a:pPr>
              <a:lnSpc>
                <a:spcPct val="90000"/>
              </a:lnSpc>
            </a:pPr>
            <a:r>
              <a:rPr lang="en-US" sz="1100" smtClean="0"/>
              <a:t>Namah om vishnu padaya, radhikayah priyatmane		</a:t>
            </a:r>
          </a:p>
          <a:p>
            <a:pPr>
              <a:lnSpc>
                <a:spcPct val="90000"/>
              </a:lnSpc>
            </a:pPr>
            <a:r>
              <a:rPr lang="en-US" sz="1100" smtClean="0"/>
              <a:t>Sri-srimad bhaktivedanta, narayana iti namine		</a:t>
            </a:r>
          </a:p>
          <a:p>
            <a:pPr>
              <a:lnSpc>
                <a:spcPct val="90000"/>
              </a:lnSpc>
            </a:pPr>
            <a:endParaRPr lang="en-US" sz="1100" smtClean="0"/>
          </a:p>
          <a:p>
            <a:pPr>
              <a:lnSpc>
                <a:spcPct val="90000"/>
              </a:lnSpc>
            </a:pPr>
            <a:r>
              <a:rPr lang="en-US" sz="1100" smtClean="0"/>
              <a:t>Narayanam gurum vande,</a:t>
            </a:r>
            <a:r>
              <a:rPr lang="en-US" sz="1100" baseline="0" smtClean="0"/>
              <a:t> </a:t>
            </a:r>
            <a:r>
              <a:rPr lang="en-US" sz="1100" smtClean="0"/>
              <a:t>Saranam bhakta baandhavam</a:t>
            </a:r>
          </a:p>
          <a:p>
            <a:pPr>
              <a:lnSpc>
                <a:spcPct val="90000"/>
              </a:lnSpc>
            </a:pPr>
            <a:r>
              <a:rPr lang="en-US" sz="1100" smtClean="0"/>
              <a:t>Gaura manobhishtam purnam,</a:t>
            </a:r>
            <a:r>
              <a:rPr lang="en-US" sz="1100" baseline="0" smtClean="0"/>
              <a:t> </a:t>
            </a:r>
            <a:r>
              <a:rPr lang="en-US" sz="1100" smtClean="0"/>
              <a:t>Radha daasyam pradaayakam</a:t>
            </a:r>
          </a:p>
          <a:p>
            <a:pPr>
              <a:lnSpc>
                <a:spcPct val="90000"/>
              </a:lnSpc>
            </a:pPr>
            <a:r>
              <a:rPr lang="en-US" sz="1100" smtClean="0"/>
              <a:t>Rupaanugaacarya varyam,</a:t>
            </a:r>
            <a:r>
              <a:rPr lang="en-US" sz="1100" baseline="0" smtClean="0"/>
              <a:t> </a:t>
            </a:r>
            <a:r>
              <a:rPr lang="en-US" sz="1100" smtClean="0"/>
              <a:t>Rupa manjari preshtakam</a:t>
            </a:r>
          </a:p>
          <a:p>
            <a:pPr>
              <a:lnSpc>
                <a:spcPct val="90000"/>
              </a:lnSpc>
            </a:pPr>
            <a:r>
              <a:rPr lang="en-US" sz="1100" smtClean="0"/>
              <a:t>Patita paavana baandhava,</a:t>
            </a:r>
            <a:r>
              <a:rPr lang="en-US" sz="1100" baseline="0" smtClean="0"/>
              <a:t> </a:t>
            </a:r>
            <a:r>
              <a:rPr lang="en-US" sz="1100" smtClean="0"/>
              <a:t>Yugaacarya naaraayanam</a:t>
            </a:r>
          </a:p>
          <a:p>
            <a:pPr>
              <a:lnSpc>
                <a:spcPct val="90000"/>
              </a:lnSpc>
            </a:pPr>
            <a:endParaRPr lang="en-US" sz="1100" smtClean="0"/>
          </a:p>
          <a:p>
            <a:pPr>
              <a:lnSpc>
                <a:spcPct val="90000"/>
              </a:lnSpc>
            </a:pPr>
            <a:r>
              <a:rPr lang="en-US" sz="1100" smtClean="0"/>
              <a:t>Sri krishna lila kathane sudaksham,</a:t>
            </a:r>
            <a:r>
              <a:rPr lang="en-US" sz="1100" baseline="0" smtClean="0"/>
              <a:t> </a:t>
            </a:r>
            <a:r>
              <a:rPr lang="en-US" sz="1100" smtClean="0"/>
              <a:t>Audarya-madhurya gunais ca yuktam</a:t>
            </a:r>
          </a:p>
          <a:p>
            <a:pPr>
              <a:lnSpc>
                <a:spcPct val="90000"/>
              </a:lnSpc>
            </a:pPr>
            <a:r>
              <a:rPr lang="en-US" sz="1100" smtClean="0"/>
              <a:t>Varam varenyam purusham mahantam,</a:t>
            </a:r>
            <a:r>
              <a:rPr lang="en-US" sz="1100" baseline="0" smtClean="0"/>
              <a:t> </a:t>
            </a:r>
            <a:r>
              <a:rPr lang="en-US" sz="1100" smtClean="0"/>
              <a:t>Narayanam tvam sirasa namami</a:t>
            </a:r>
          </a:p>
          <a:p>
            <a:pPr>
              <a:lnSpc>
                <a:spcPct val="90000"/>
              </a:lnSpc>
            </a:pPr>
            <a:endParaRPr lang="en-US" sz="1100" smtClean="0"/>
          </a:p>
          <a:p>
            <a:pPr>
              <a:lnSpc>
                <a:spcPct val="90000"/>
              </a:lnSpc>
            </a:pPr>
            <a:r>
              <a:rPr lang="en-US" sz="1100" smtClean="0"/>
              <a:t>He krishna karuna sindho, dina bandho jagat pate		</a:t>
            </a:r>
          </a:p>
          <a:p>
            <a:pPr>
              <a:lnSpc>
                <a:spcPct val="90000"/>
              </a:lnSpc>
            </a:pPr>
            <a:r>
              <a:rPr lang="en-US" sz="1100" smtClean="0"/>
              <a:t>Gopesha gopika kanta, radha kanta namo </a:t>
            </a:r>
            <a:r>
              <a:rPr lang="ja-JP" altLang="en-US" sz="1100" smtClean="0"/>
              <a:t>‘</a:t>
            </a:r>
            <a:r>
              <a:rPr lang="en-US" altLang="ja-JP" sz="1100" smtClean="0"/>
              <a:t>stu te</a:t>
            </a:r>
          </a:p>
          <a:p>
            <a:pPr>
              <a:lnSpc>
                <a:spcPct val="90000"/>
              </a:lnSpc>
            </a:pPr>
            <a:endParaRPr lang="en-US" sz="1100" smtClean="0"/>
          </a:p>
          <a:p>
            <a:pPr>
              <a:lnSpc>
                <a:spcPct val="90000"/>
              </a:lnSpc>
            </a:pPr>
            <a:r>
              <a:rPr lang="en-US" sz="1100" smtClean="0"/>
              <a:t>Tapta kancana gaurangi, radhe vrindavaneshvari</a:t>
            </a:r>
          </a:p>
          <a:p>
            <a:pPr>
              <a:lnSpc>
                <a:spcPct val="90000"/>
              </a:lnSpc>
            </a:pPr>
            <a:r>
              <a:rPr lang="en-US" sz="1100" smtClean="0"/>
              <a:t>vrsabhanu sute devi, pranamami hari priye</a:t>
            </a:r>
          </a:p>
          <a:p>
            <a:pPr>
              <a:lnSpc>
                <a:spcPct val="90000"/>
              </a:lnSpc>
            </a:pPr>
            <a:endParaRPr lang="en-US" sz="1100" smtClean="0"/>
          </a:p>
          <a:p>
            <a:pPr>
              <a:lnSpc>
                <a:spcPct val="90000"/>
              </a:lnSpc>
            </a:pPr>
            <a:r>
              <a:rPr lang="en-US" sz="1100" smtClean="0"/>
              <a:t>bhajami radham aravinda netram,</a:t>
            </a:r>
            <a:r>
              <a:rPr lang="en-US" sz="1100" baseline="0" smtClean="0"/>
              <a:t> </a:t>
            </a:r>
            <a:r>
              <a:rPr lang="en-US" sz="1100" smtClean="0"/>
              <a:t>smarami radham madhurasmi-tasyam</a:t>
            </a:r>
          </a:p>
          <a:p>
            <a:pPr>
              <a:lnSpc>
                <a:spcPct val="90000"/>
              </a:lnSpc>
            </a:pPr>
            <a:r>
              <a:rPr lang="en-US" sz="1100" smtClean="0"/>
              <a:t>vadami radham karuna bharardram,</a:t>
            </a:r>
            <a:r>
              <a:rPr lang="en-US" sz="1100" baseline="0" smtClean="0"/>
              <a:t> </a:t>
            </a:r>
            <a:r>
              <a:rPr lang="en-US" sz="1100" smtClean="0"/>
              <a:t>tato mam anyasti gatir na kapi</a:t>
            </a:r>
          </a:p>
          <a:p>
            <a:pPr>
              <a:lnSpc>
                <a:spcPct val="90000"/>
              </a:lnSpc>
            </a:pPr>
            <a:endParaRPr lang="en-US" sz="1100" smtClean="0"/>
          </a:p>
          <a:p>
            <a:pPr>
              <a:lnSpc>
                <a:spcPct val="90000"/>
              </a:lnSpc>
            </a:pPr>
            <a:r>
              <a:rPr lang="en-US" sz="1200" b="0" i="0" kern="1200" smtClean="0">
                <a:solidFill>
                  <a:schemeClr val="tx1"/>
                </a:solidFill>
                <a:latin typeface="+mn-lt"/>
                <a:ea typeface="MS PGothic" pitchFamily="34" charset="-128"/>
                <a:cs typeface="ＭＳ Ｐゴシック" charset="0"/>
              </a:rPr>
              <a:t>bhaktya vihina aparadha-laksaih,</a:t>
            </a:r>
            <a:r>
              <a:rPr lang="en-US" sz="1200" b="0" i="0" kern="1200" baseline="0" smtClean="0">
                <a:solidFill>
                  <a:schemeClr val="tx1"/>
                </a:solidFill>
                <a:latin typeface="+mn-lt"/>
                <a:ea typeface="MS PGothic" pitchFamily="34" charset="-128"/>
                <a:cs typeface="ＭＳ Ｐゴシック" charset="0"/>
              </a:rPr>
              <a:t> </a:t>
            </a:r>
            <a:r>
              <a:rPr lang="en-US" sz="1200" b="0" i="0" kern="1200" smtClean="0">
                <a:solidFill>
                  <a:schemeClr val="tx1"/>
                </a:solidFill>
                <a:latin typeface="+mn-lt"/>
                <a:ea typeface="MS PGothic" pitchFamily="34" charset="-128"/>
                <a:cs typeface="ＭＳ Ｐゴシック" charset="0"/>
              </a:rPr>
              <a:t>ksiptas ca kamadi-taranga-madhye</a:t>
            </a:r>
            <a:br>
              <a:rPr lang="en-US" sz="1200" b="0" i="0" kern="1200" smtClean="0">
                <a:solidFill>
                  <a:schemeClr val="tx1"/>
                </a:solidFill>
                <a:latin typeface="+mn-lt"/>
                <a:ea typeface="MS PGothic" pitchFamily="34" charset="-128"/>
                <a:cs typeface="ＭＳ Ｐゴシック" charset="0"/>
              </a:rPr>
            </a:br>
            <a:r>
              <a:rPr lang="en-US" sz="1200" b="0" i="0" kern="1200" smtClean="0">
                <a:solidFill>
                  <a:schemeClr val="tx1"/>
                </a:solidFill>
                <a:latin typeface="+mn-lt"/>
                <a:ea typeface="MS PGothic" pitchFamily="34" charset="-128"/>
                <a:cs typeface="ＭＳ Ｐゴシック" charset="0"/>
              </a:rPr>
              <a:t>krpamayi tvam saranam prapanna,</a:t>
            </a:r>
            <a:r>
              <a:rPr lang="en-US" sz="1200" b="0" i="0" kern="1200" baseline="0" smtClean="0">
                <a:solidFill>
                  <a:schemeClr val="tx1"/>
                </a:solidFill>
                <a:latin typeface="+mn-lt"/>
                <a:ea typeface="MS PGothic" pitchFamily="34" charset="-128"/>
                <a:cs typeface="ＭＳ Ｐゴシック" charset="0"/>
              </a:rPr>
              <a:t> </a:t>
            </a:r>
            <a:r>
              <a:rPr lang="en-US" sz="1200" b="0" i="0" kern="1200" smtClean="0">
                <a:solidFill>
                  <a:schemeClr val="tx1"/>
                </a:solidFill>
                <a:latin typeface="+mn-lt"/>
                <a:ea typeface="MS PGothic" pitchFamily="34" charset="-128"/>
                <a:cs typeface="ＭＳ Ｐゴシック" charset="0"/>
              </a:rPr>
              <a:t>vrnde namas te caranaravindam</a:t>
            </a:r>
            <a:endParaRPr lang="en-US" sz="1100" i="0" smtClean="0"/>
          </a:p>
          <a:p>
            <a:pPr>
              <a:lnSpc>
                <a:spcPct val="90000"/>
              </a:lnSpc>
            </a:pPr>
            <a:r>
              <a:rPr lang="en-US" sz="1100" smtClean="0"/>
              <a:t>--------------------------</a:t>
            </a:r>
          </a:p>
          <a:p>
            <a:pPr>
              <a:lnSpc>
                <a:spcPct val="90000"/>
              </a:lnSpc>
            </a:pPr>
            <a:r>
              <a:rPr lang="en-US" sz="1100" smtClean="0"/>
              <a:t>First of all, I pay my koti dandavat pranams to my diksha guru Om vishnupada rupanuga acharya Sri Sri Bhakti Vedanta Narayana Goswami maharaja. My koti dandavat pranams to Sri Sri Bhakti Vedanta Swami Prabhupada, and guru varga.</a:t>
            </a:r>
          </a:p>
          <a:p>
            <a:pPr>
              <a:lnSpc>
                <a:spcPct val="90000"/>
              </a:lnSpc>
            </a:pPr>
            <a:r>
              <a:rPr lang="en-US" sz="1100" smtClean="0"/>
              <a:t>My humble pranams at the lotus feet of all assembled devotees, vaishnavas and vaishnavis..</a:t>
            </a:r>
          </a:p>
          <a:p>
            <a:pPr>
              <a:lnSpc>
                <a:spcPct val="90000"/>
              </a:lnSpc>
            </a:pPr>
            <a:endParaRPr lang="en-US" sz="1100" smtClean="0"/>
          </a:p>
        </p:txBody>
      </p:sp>
      <p:sp>
        <p:nvSpPr>
          <p:cNvPr id="56324" name="Slide Number Placeholder 3"/>
          <p:cNvSpPr>
            <a:spLocks noGrp="1"/>
          </p:cNvSpPr>
          <p:nvPr>
            <p:ph type="sldNum" sz="quarter" idx="5"/>
          </p:nvPr>
        </p:nvSpPr>
        <p:spPr bwMode="auto">
          <a:noFill/>
          <a:ln>
            <a:miter lim="800000"/>
            <a:headEnd/>
            <a:tailEnd/>
          </a:ln>
        </p:spPr>
        <p:txBody>
          <a:bodyPr/>
          <a:lstStyle/>
          <a:p>
            <a:fld id="{A913AE17-75E7-4392-8ABB-850D66568FB4}" type="slidenum">
              <a:rPr lang="en-US" smtClean="0">
                <a:latin typeface="Arial" charset="0"/>
                <a:ea typeface="MS PGothic" pitchFamily="34" charset="-128"/>
              </a:rPr>
              <a:pPr/>
              <a:t>1</a:t>
            </a:fld>
            <a:endParaRPr lang="en-US" smtClean="0">
              <a:latin typeface="Arial"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In</a:t>
            </a:r>
            <a:r>
              <a:rPr lang="en-US" baseline="0" smtClean="0"/>
              <a:t> one of His breathed out Brahmanda is where we belong, headed by Lord Brahma.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From the navel</a:t>
            </a:r>
            <a:r>
              <a:rPr lang="en-US" baseline="0" smtClean="0"/>
              <a:t> of Lord Vishnu, Brahma came ...</a:t>
            </a:r>
          </a:p>
          <a:p>
            <a:r>
              <a:rPr lang="en-US" smtClean="0"/>
              <a:t>This applies to</a:t>
            </a:r>
            <a:r>
              <a:rPr lang="en-US" baseline="0" smtClean="0"/>
              <a:t> every Brahmanda!</a:t>
            </a:r>
          </a:p>
          <a:p>
            <a:endParaRPr lang="en-US" baseline="0" smtClean="0"/>
          </a:p>
          <a:p>
            <a:r>
              <a:rPr lang="en-US" baseline="0" smtClean="0"/>
              <a:t>There are 14 planetary systems arranged in 7 planes.</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When Brahma is manifested, there was no one else!</a:t>
            </a:r>
          </a:p>
          <a:p>
            <a:r>
              <a:rPr lang="en-US" smtClean="0"/>
              <a:t>How will you feel if in</a:t>
            </a:r>
            <a:r>
              <a:rPr lang="en-US" baseline="0" smtClean="0"/>
              <a:t> this entire planet, you are the only one born from nowhere?</a:t>
            </a:r>
          </a:p>
          <a:p>
            <a:r>
              <a:rPr lang="en-US" baseline="0" smtClean="0"/>
              <a:t>Scary?</a:t>
            </a:r>
          </a:p>
          <a:p>
            <a:r>
              <a:rPr lang="en-US" baseline="0" smtClean="0"/>
              <a:t>Will you try finding out who else is around? Or, where did you come from?</a:t>
            </a:r>
          </a:p>
          <a:p>
            <a:r>
              <a:rPr lang="en-US" smtClean="0"/>
              <a:t>He was perplexed..</a:t>
            </a:r>
          </a:p>
          <a:p>
            <a:r>
              <a:rPr lang="en-US" smtClean="0"/>
              <a:t>Also found His goldren lotus seat was wet..</a:t>
            </a:r>
          </a:p>
          <a:p>
            <a:r>
              <a:rPr lang="en-US" smtClean="0"/>
              <a:t>Seen</a:t>
            </a:r>
            <a:r>
              <a:rPr lang="en-US" baseline="0" smtClean="0"/>
              <a:t> a stem going down..</a:t>
            </a:r>
          </a:p>
          <a:p>
            <a:endParaRPr lang="en-US" baseline="0" smtClean="0"/>
          </a:p>
          <a:p>
            <a:r>
              <a:rPr lang="en-US" baseline="0" smtClean="0"/>
              <a:t>Traversed for many many years, but could not find the root as where it is coming from!</a:t>
            </a:r>
            <a:endParaRPr lang="en-US" smtClean="0"/>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Then Brahma heard a flute sound?</a:t>
            </a:r>
          </a:p>
          <a:p>
            <a:r>
              <a:rPr lang="en-US" smtClean="0"/>
              <a:t>From whom do you think it is from?</a:t>
            </a:r>
          </a:p>
          <a:p>
            <a:endParaRPr lang="en-US" smtClean="0"/>
          </a:p>
          <a:p>
            <a:r>
              <a:rPr lang="en-US" smtClean="0"/>
              <a:t>Yes, from Krishna.</a:t>
            </a:r>
          </a:p>
          <a:p>
            <a:r>
              <a:rPr lang="en-US" smtClean="0"/>
              <a:t>First the sound ‘TA PA’ came.. TAPA, TAPA, TAPA.</a:t>
            </a:r>
          </a:p>
          <a:p>
            <a:endParaRPr lang="en-US" smtClean="0"/>
          </a:p>
          <a:p>
            <a:r>
              <a:rPr lang="en-US" smtClean="0"/>
              <a:t>Krishna</a:t>
            </a:r>
            <a:r>
              <a:rPr lang="en-US" baseline="0" smtClean="0"/>
              <a:t> within the heart of Brahma instructed Him to meditate.</a:t>
            </a:r>
          </a:p>
          <a:p>
            <a:r>
              <a:rPr lang="en-US" baseline="0" smtClean="0"/>
              <a:t>So, Brahma was meditating for a long time..</a:t>
            </a:r>
          </a:p>
          <a:p>
            <a:endParaRPr lang="en-US" baseline="0" smtClean="0"/>
          </a:p>
          <a:p>
            <a:r>
              <a:rPr lang="en-US" baseline="0" smtClean="0"/>
              <a:t>Then Krishna’s flute sound came again!.</a:t>
            </a:r>
          </a:p>
          <a:p>
            <a:r>
              <a:rPr lang="en-US" baseline="0" smtClean="0"/>
              <a:t>He gave the GOPALA MANTRA thru SARASVATI</a:t>
            </a:r>
          </a:p>
          <a:p>
            <a:r>
              <a:rPr lang="en-US" baseline="0" smtClean="0"/>
              <a:t>The He gave the KAMA GAYATRI.</a:t>
            </a:r>
          </a:p>
          <a:p>
            <a:endParaRPr lang="en-US" baseline="0" smtClean="0"/>
          </a:p>
          <a:p>
            <a:r>
              <a:rPr lang="en-US" baseline="0" smtClean="0"/>
              <a:t>Then by the flute, Krishna then gave the whole knowledge of creation to Lord Brahma.</a:t>
            </a: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Lord Brahma was offering beautiful</a:t>
            </a:r>
            <a:r>
              <a:rPr lang="en-US" baseline="0" smtClean="0"/>
              <a:t> prayers to Lord Krishna!</a:t>
            </a:r>
          </a:p>
          <a:p>
            <a:endParaRPr lang="en-US" baseline="0" smtClean="0"/>
          </a:p>
          <a:p>
            <a:r>
              <a:rPr lang="en-US" baseline="0" smtClean="0"/>
              <a:t>That is the Brahma Samhita</a:t>
            </a:r>
          </a:p>
          <a:p>
            <a:r>
              <a:rPr lang="en-US" baseline="0" smtClean="0"/>
              <a:t>The original Brahma Samhita got 100 chapters.</a:t>
            </a:r>
          </a:p>
          <a:p>
            <a:r>
              <a:rPr lang="en-US" baseline="0" smtClean="0"/>
              <a:t>What we have got is only the FIFTH chapter.</a:t>
            </a:r>
          </a:p>
          <a:p>
            <a:endParaRPr lang="en-US" baseline="0" smtClean="0"/>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smtClean="0">
                <a:solidFill>
                  <a:schemeClr val="tx1"/>
                </a:solidFill>
                <a:latin typeface="+mn-lt"/>
                <a:ea typeface="MS PGothic" pitchFamily="34" charset="-128"/>
                <a:cs typeface="ＭＳ Ｐゴシック" charset="0"/>
              </a:rPr>
              <a:t>“When the Lord saw the Adi-kesava temple, He was immediately overwhelmed with ecstasy. Offering various obeisances and prayers, He chanted and danced.</a:t>
            </a:r>
          </a:p>
          <a:p>
            <a:r>
              <a:rPr lang="en-US" sz="1200" b="0" i="0" kern="1200" smtClean="0">
                <a:solidFill>
                  <a:schemeClr val="tx1"/>
                </a:solidFill>
                <a:latin typeface="+mn-lt"/>
                <a:ea typeface="MS PGothic" pitchFamily="34" charset="-128"/>
                <a:cs typeface="ＭＳ Ｐゴシック" charset="0"/>
              </a:rPr>
              <a:t>“All the people there were greatly astonished to see the ecstatic pastimes of Sri Caitanya Mahaprabhu. They all received the Lord very well.</a:t>
            </a:r>
          </a:p>
          <a:p>
            <a:r>
              <a:rPr lang="en-US" sz="1200" b="0" i="0" kern="1200" smtClean="0">
                <a:solidFill>
                  <a:schemeClr val="tx1"/>
                </a:solidFill>
                <a:latin typeface="+mn-lt"/>
                <a:ea typeface="MS PGothic" pitchFamily="34" charset="-128"/>
                <a:cs typeface="ＭＳ Ｐゴシック" charset="0"/>
              </a:rPr>
              <a:t>“In the temple of Adi-kesava, Sri Caitanya Mahaprabhu discussed spiritual matters among highly advanced devotees. While there, He found a chapter of the Brahma-samhita.</a:t>
            </a:r>
          </a:p>
          <a:p>
            <a:r>
              <a:rPr lang="en-US" sz="1200" b="0" i="0" kern="1200" smtClean="0">
                <a:solidFill>
                  <a:schemeClr val="tx1"/>
                </a:solidFill>
                <a:latin typeface="+mn-lt"/>
                <a:ea typeface="MS PGothic" pitchFamily="34" charset="-128"/>
                <a:cs typeface="ＭＳ Ｐゴシック" charset="0"/>
              </a:rPr>
              <a:t>“Sri Caitanya Mahaprabhu was greatly happy to find a chapter of that scripture, and symptoms of ecstatic transformation — trembling, tears, perspiration, trance and jubilation — were manifest in His body.</a:t>
            </a:r>
          </a:p>
          <a:p>
            <a:r>
              <a:rPr lang="en-US" sz="1200" b="0" i="0" kern="1200" smtClean="0">
                <a:solidFill>
                  <a:schemeClr val="tx1"/>
                </a:solidFill>
                <a:latin typeface="+mn-lt"/>
                <a:ea typeface="MS PGothic" pitchFamily="34" charset="-128"/>
                <a:cs typeface="ＭＳ Ｐゴシック" charset="0"/>
              </a:rPr>
              <a:t>“There is no scripture equal to the Brahma-samhita as far as the final spiritual conclusion is concerned. Indeed, that scripture is the supreme revelation of the glories of Lord Govinda, for it reveals the topmost knowledge about Him. Since all conclusions are briefly presented in the Brahma-samhita, it is essential among all the Vaisnava literatures.</a:t>
            </a:r>
          </a:p>
          <a:p>
            <a:r>
              <a:rPr lang="en-US" sz="1200" b="0" i="0" kern="1200" smtClean="0">
                <a:solidFill>
                  <a:schemeClr val="tx1"/>
                </a:solidFill>
                <a:latin typeface="+mn-lt"/>
                <a:ea typeface="MS PGothic" pitchFamily="34" charset="-128"/>
                <a:cs typeface="ＭＳ Ｐゴシック" charset="0"/>
              </a:rPr>
              <a:t>“Sri Caitanya Mahaprabhu copied the Brahma-samhita, and then with great pleasure He went to a place known as Ananta Padmanabha.”</a:t>
            </a: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Adi keshava temple – Thiruvattaar – Tamil Nadu</a:t>
            </a:r>
          </a:p>
          <a:p>
            <a:r>
              <a:rPr lang="en-US" smtClean="0"/>
              <a:t>One of the 108 Divya Desams of Sri Parampara.</a:t>
            </a:r>
          </a:p>
          <a:p>
            <a:endParaRPr lang="en-US" smtClean="0"/>
          </a:p>
          <a:p>
            <a:r>
              <a:rPr lang="en-US" sz="1200" b="1" i="0" kern="1200" smtClean="0">
                <a:solidFill>
                  <a:schemeClr val="tx1"/>
                </a:solidFill>
                <a:latin typeface="+mn-lt"/>
                <a:ea typeface="MS PGothic" pitchFamily="34" charset="-128"/>
                <a:cs typeface="ＭＳ Ｐゴシック" charset="0"/>
              </a:rPr>
              <a:t>The temple</a:t>
            </a:r>
            <a:r>
              <a:rPr lang="en-US" sz="1200" b="0" i="0" kern="1200" smtClean="0">
                <a:solidFill>
                  <a:schemeClr val="tx1"/>
                </a:solidFill>
                <a:latin typeface="+mn-lt"/>
                <a:ea typeface="MS PGothic" pitchFamily="34" charset="-128"/>
                <a:cs typeface="ＭＳ Ｐゴシック" charset="0"/>
              </a:rPr>
              <a:t> is surrounded on three sides by rivers Kothai, Parali and Tamraparni. River Paraliyar takes a turn in this place and diverges to flow forming an island and it is called </a:t>
            </a:r>
            <a:r>
              <a:rPr lang="en-US" sz="1200" b="0" i="1" kern="1200" smtClean="0">
                <a:solidFill>
                  <a:schemeClr val="tx1"/>
                </a:solidFill>
                <a:latin typeface="+mn-lt"/>
                <a:ea typeface="MS PGothic" pitchFamily="34" charset="-128"/>
                <a:cs typeface="ＭＳ Ｐゴシック" charset="0"/>
              </a:rPr>
              <a:t>vattaru</a:t>
            </a:r>
            <a:r>
              <a:rPr lang="en-US" sz="1200" b="0" i="0" kern="1200" smtClean="0">
                <a:solidFill>
                  <a:schemeClr val="tx1"/>
                </a:solidFill>
                <a:latin typeface="+mn-lt"/>
                <a:ea typeface="MS PGothic" pitchFamily="34" charset="-128"/>
                <a:cs typeface="ＭＳ Ｐゴシック" charset="0"/>
              </a:rPr>
              <a:t> and when the temple of Adikeshav Perumaal was created it came to be known as </a:t>
            </a:r>
            <a:r>
              <a:rPr lang="en-US" sz="1200" b="0" i="1" kern="1200" smtClean="0">
                <a:solidFill>
                  <a:schemeClr val="tx1"/>
                </a:solidFill>
                <a:latin typeface="+mn-lt"/>
                <a:ea typeface="MS PGothic" pitchFamily="34" charset="-128"/>
                <a:cs typeface="ＭＳ Ｐゴシック" charset="0"/>
              </a:rPr>
              <a:t>Thriuvattaru</a:t>
            </a:r>
          </a:p>
          <a:p>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the Thiruvattaar river where Lord Caitanya took bath..</a:t>
            </a: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 have got only the 5</a:t>
            </a:r>
            <a:r>
              <a:rPr lang="en-US" baseline="30000" smtClean="0"/>
              <a:t>th</a:t>
            </a:r>
            <a:r>
              <a:rPr lang="en-US" smtClean="0"/>
              <a:t> Chapter – out of 100 chapters</a:t>
            </a:r>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smtClean="0">
                <a:solidFill>
                  <a:schemeClr val="tx1"/>
                </a:solidFill>
                <a:latin typeface="+mn-lt"/>
                <a:ea typeface="MS PGothic" pitchFamily="34" charset="-128"/>
                <a:cs typeface="ＭＳ Ｐゴシック" charset="0"/>
              </a:rPr>
              <a:t>The legend goes that while the great mystic and devotee of Lord Vishnu Sree Vilvamangalathu Swami was doing penance, Lord Krishna in the form of a little boy kept disturbing his prayers. Irked by the behaviour of the child, the saint pushed Lord Krishna aside with his left hand. It was only after the boy disappeared into a nearby cave that the truth dawned on the saint. The crevice into which Krishna is said to have disappeared is still there. The crocodile guards the entrance and the shrine. - See more at: http://www.featurewings.com/details.php?id=miracle-in-temple-vegetarian-crocodile-is-local-gu#sthash.sGtNhBM6.dpuf</a:t>
            </a:r>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a:pPr>
                <a:defRPr/>
              </a:pPr>
              <a:t>2</a:t>
            </a:fld>
            <a:endParaRPr lang="en-US"/>
          </a:p>
        </p:txBody>
      </p:sp>
    </p:spTree>
    <p:extLst>
      <p:ext uri="{BB962C8B-B14F-4D97-AF65-F5344CB8AC3E}">
        <p14:creationId xmlns="" xmlns:p14="http://schemas.microsoft.com/office/powerpoint/2010/main" val="1749468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Parama Isvara – Topmost controller</a:t>
            </a:r>
          </a:p>
          <a:p>
            <a:r>
              <a:rPr lang="en-US" smtClean="0"/>
              <a:t>Anaadi – No source of birth</a:t>
            </a:r>
          </a:p>
          <a:p>
            <a:r>
              <a:rPr lang="en-US" smtClean="0"/>
              <a:t>Shiva – Maheshwara  - mahaancha asa ishwara</a:t>
            </a:r>
          </a:p>
          <a:p>
            <a:r>
              <a:rPr lang="en-US" smtClean="0"/>
              <a:t>Svetas</a:t>
            </a:r>
          </a:p>
          <a:p>
            <a:r>
              <a:rPr lang="en-US" smtClean="0"/>
              <a:t>Katopanishad:</a:t>
            </a:r>
            <a:r>
              <a:rPr lang="en-US" baseline="0" smtClean="0"/>
              <a:t> Nityo Nityaanaam, Cetano Cetanaam</a:t>
            </a:r>
          </a:p>
          <a:p>
            <a:r>
              <a:rPr lang="en-US" baseline="0" smtClean="0"/>
              <a:t>Eko bahunaam ved</a:t>
            </a:r>
          </a:p>
          <a:p>
            <a:endParaRPr lang="en-US" baseline="0" smtClean="0"/>
          </a:p>
          <a:p>
            <a:r>
              <a:rPr lang="en-US" baseline="0" smtClean="0"/>
              <a:t>Krishi Bhu</a:t>
            </a:r>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Wonder about our world and beyond?</a:t>
            </a:r>
          </a:p>
          <a:p>
            <a:r>
              <a:rPr lang="en-US" smtClean="0"/>
              <a:t>Scientists try to find... But seems no end!</a:t>
            </a:r>
          </a:p>
          <a:p>
            <a:endParaRPr lang="en-US" smtClean="0"/>
          </a:p>
          <a:p>
            <a:r>
              <a:rPr lang="en-US" smtClean="0"/>
              <a:t>But beyond this material universes, there are other dimensions that</a:t>
            </a:r>
            <a:r>
              <a:rPr lang="en-US" baseline="0" smtClean="0"/>
              <a:t> we cannot perceive..</a:t>
            </a:r>
            <a:endParaRPr lang="en-US" smtClean="0"/>
          </a:p>
          <a:p>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When we leave the body, we see many dimensions!!!</a:t>
            </a:r>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If you keep on traveling, and going beyond material</a:t>
            </a:r>
            <a:r>
              <a:rPr lang="en-US" baseline="0" smtClean="0"/>
              <a:t> world, we will see:</a:t>
            </a:r>
          </a:p>
          <a:p>
            <a:pPr>
              <a:buFontTx/>
              <a:buChar char="-"/>
            </a:pPr>
            <a:r>
              <a:rPr lang="en-US" baseline="0" smtClean="0"/>
              <a:t>Only pich dark</a:t>
            </a:r>
          </a:p>
          <a:p>
            <a:pPr>
              <a:buFontTx/>
              <a:buChar char="-"/>
            </a:pPr>
            <a:r>
              <a:rPr lang="en-US" baseline="0" smtClean="0"/>
              <a:t> There you will see Akala Maha Bhairava! – one of the RUDRAS!</a:t>
            </a:r>
          </a:p>
          <a:p>
            <a:pPr>
              <a:buFontTx/>
              <a:buChar char="-"/>
            </a:pPr>
            <a:r>
              <a:rPr lang="en-US" baseline="0" smtClean="0"/>
              <a:t> But when you come out by piercing the Brahmanda – the material sheath....</a:t>
            </a:r>
          </a:p>
          <a:p>
            <a:pPr>
              <a:buFontTx/>
              <a:buChar char="-"/>
            </a:pPr>
            <a:endParaRPr lang="en-US" baseline="0" smtClean="0"/>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Different Brahmandas will have different kinds of Rudras..</a:t>
            </a:r>
          </a:p>
          <a:p>
            <a:endParaRPr lang="en-US" smtClean="0"/>
          </a:p>
          <a:p>
            <a:r>
              <a:rPr lang="en-US" smtClean="0"/>
              <a:t>But what</a:t>
            </a:r>
            <a:r>
              <a:rPr lang="en-US" baseline="0" smtClean="0"/>
              <a:t> do you see when you come out of the Brahmanda?</a:t>
            </a:r>
          </a:p>
          <a:p>
            <a:endParaRPr lang="en-US" baseline="0" smtClean="0"/>
          </a:p>
          <a:p>
            <a:r>
              <a:rPr lang="en-US" baseline="0" smtClean="0"/>
              <a:t>Drakness.... RUDRA...</a:t>
            </a:r>
          </a:p>
          <a:p>
            <a:r>
              <a:rPr lang="en-US" baseline="0" smtClean="0"/>
              <a:t>Then You will pierce the VRAJA RIVER</a:t>
            </a:r>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You will see many many brahmandas..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Each Brahmanda is like a bubble..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Breathed out by Maha Vishnu.., who is an expansion of Lord Sri Krishna..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He breaths in and breaths our Brahmandas thru His unlimited pores of His body hairs..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When He breathes out, millions of Brahmandas are born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When He breathes in, all the Brahmandas go inside Him!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mtClean="0"/>
          </a:p>
          <a:p>
            <a:endParaRPr lang="en-US"/>
          </a:p>
        </p:txBody>
      </p:sp>
      <p:sp>
        <p:nvSpPr>
          <p:cNvPr id="4" name="Slide Number Placeholder 3"/>
          <p:cNvSpPr>
            <a:spLocks noGrp="1"/>
          </p:cNvSpPr>
          <p:nvPr>
            <p:ph type="sldNum" sz="quarter" idx="10"/>
          </p:nvPr>
        </p:nvSpPr>
        <p:spPr/>
        <p:txBody>
          <a:bodyPr/>
          <a:lstStyle/>
          <a:p>
            <a:pPr>
              <a:defRPr/>
            </a:pPr>
            <a:fld id="{43A8E68C-CE47-441D-A423-F3A0F411267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EFA74FA9-9F3E-4643-B657-B0B8B81386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E4D954F4-CAC8-40F2-8C46-32249FF2D3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1579BF1C-D6E4-430C-903B-846ACA44CF1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useBgFill="1">
        <p:nvSpPr>
          <p:cNvPr id="2" name="Frame 1"/>
          <p:cNvSpPr/>
          <p:nvPr userDrawn="1"/>
        </p:nvSpPr>
        <p:spPr>
          <a:xfrm>
            <a:off x="0" y="3028950"/>
            <a:ext cx="2362200" cy="21145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solidFill>
                <a:schemeClr val="tx1"/>
              </a:solidFill>
            </a:endParaRPr>
          </a:p>
        </p:txBody>
      </p:sp>
      <p:sp>
        <p:nvSpPr>
          <p:cNvPr id="3" name="Rectangle 2"/>
          <p:cNvSpPr/>
          <p:nvPr userDrawn="1"/>
        </p:nvSpPr>
        <p:spPr>
          <a:xfrm>
            <a:off x="2362200" y="57150"/>
            <a:ext cx="46038"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p>
        </p:txBody>
      </p:sp>
      <p:sp>
        <p:nvSpPr>
          <p:cNvPr id="4" name="Date Placeholder 2"/>
          <p:cNvSpPr>
            <a:spLocks noGrp="1"/>
          </p:cNvSpPr>
          <p:nvPr>
            <p:ph type="dt" sz="half" idx="10"/>
          </p:nvPr>
        </p:nvSpPr>
        <p:spPr>
          <a:xfrm>
            <a:off x="2438400" y="4933950"/>
            <a:ext cx="2133600" cy="198438"/>
          </a:xfrm>
        </p:spPr>
        <p:txBody>
          <a:bodyPr/>
          <a:lstStyle>
            <a:lvl1pPr fontAlgn="auto">
              <a:spcBef>
                <a:spcPts val="0"/>
              </a:spcBef>
              <a:spcAft>
                <a:spcPts val="0"/>
              </a:spcAft>
              <a:defRPr>
                <a:solidFill>
                  <a:schemeClr val="tx1">
                    <a:tint val="75000"/>
                  </a:schemeClr>
                </a:solidFill>
                <a:latin typeface="+mn-lt"/>
                <a:ea typeface="+mn-ea"/>
                <a:cs typeface="+mn-cs"/>
              </a:defRPr>
            </a:lvl1pPr>
          </a:lstStyle>
          <a:p>
            <a:pPr>
              <a:defRPr/>
            </a:pPr>
            <a:r>
              <a:rPr lang="en-US"/>
              <a:t>Gokulbhajan.com</a:t>
            </a:r>
          </a:p>
        </p:txBody>
      </p:sp>
      <p:sp>
        <p:nvSpPr>
          <p:cNvPr id="5" name="Slide Number Placeholder 4"/>
          <p:cNvSpPr>
            <a:spLocks noGrp="1"/>
          </p:cNvSpPr>
          <p:nvPr>
            <p:ph type="sldNum" sz="quarter" idx="11"/>
          </p:nvPr>
        </p:nvSpPr>
        <p:spPr>
          <a:xfrm>
            <a:off x="8305800" y="4781550"/>
            <a:ext cx="838200" cy="361950"/>
          </a:xfrm>
        </p:spPr>
        <p:txBody>
          <a:bodyPr/>
          <a:lstStyle>
            <a:lvl1pPr>
              <a:defRPr sz="1600"/>
            </a:lvl1pPr>
          </a:lstStyle>
          <a:p>
            <a:pPr>
              <a:defRPr/>
            </a:pPr>
            <a:fld id="{7DF04351-2C21-4F80-9207-1D400CC029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useBgFill="1">
        <p:nvSpPr>
          <p:cNvPr id="2" name="Frame 1"/>
          <p:cNvSpPr/>
          <p:nvPr userDrawn="1"/>
        </p:nvSpPr>
        <p:spPr>
          <a:xfrm>
            <a:off x="0" y="3028950"/>
            <a:ext cx="2362200" cy="21145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solidFill>
                <a:schemeClr val="tx1"/>
              </a:solidFill>
            </a:endParaRPr>
          </a:p>
        </p:txBody>
      </p:sp>
      <p:sp>
        <p:nvSpPr>
          <p:cNvPr id="3" name="Rectangle 2"/>
          <p:cNvSpPr/>
          <p:nvPr userDrawn="1"/>
        </p:nvSpPr>
        <p:spPr>
          <a:xfrm>
            <a:off x="2362200" y="57150"/>
            <a:ext cx="46038"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p>
        </p:txBody>
      </p:sp>
      <p:sp>
        <p:nvSpPr>
          <p:cNvPr id="4" name="Date Placeholder 2"/>
          <p:cNvSpPr>
            <a:spLocks noGrp="1"/>
          </p:cNvSpPr>
          <p:nvPr>
            <p:ph type="dt" sz="half" idx="10"/>
          </p:nvPr>
        </p:nvSpPr>
        <p:spPr>
          <a:xfrm>
            <a:off x="2438400" y="4933950"/>
            <a:ext cx="2133600" cy="198438"/>
          </a:xfrm>
        </p:spPr>
        <p:txBody>
          <a:bodyPr/>
          <a:lstStyle>
            <a:lvl1pPr>
              <a:defRPr/>
            </a:lvl1pPr>
          </a:lstStyle>
          <a:p>
            <a:pPr>
              <a:defRPr/>
            </a:pPr>
            <a:r>
              <a:rPr lang="en-US"/>
              <a:t>Gokulbhajan.com</a:t>
            </a:r>
          </a:p>
        </p:txBody>
      </p:sp>
      <p:sp>
        <p:nvSpPr>
          <p:cNvPr id="5" name="Slide Number Placeholder 4"/>
          <p:cNvSpPr>
            <a:spLocks noGrp="1"/>
          </p:cNvSpPr>
          <p:nvPr>
            <p:ph type="sldNum" sz="quarter" idx="11"/>
          </p:nvPr>
        </p:nvSpPr>
        <p:spPr>
          <a:xfrm>
            <a:off x="8305800" y="4781550"/>
            <a:ext cx="838200" cy="361950"/>
          </a:xfrm>
        </p:spPr>
        <p:txBody>
          <a:bodyPr/>
          <a:lstStyle>
            <a:lvl1pPr>
              <a:defRPr sz="1600"/>
            </a:lvl1pPr>
          </a:lstStyle>
          <a:p>
            <a:pPr>
              <a:defRPr/>
            </a:pPr>
            <a:fld id="{652C9B0A-57C1-4E33-AD42-578D44B713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30E66E9F-D0F1-4524-95AA-9699B8E6A2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8DEF6A54-585D-43A1-B9A5-3A97436CF0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www.gokulbhajan.com</a:t>
            </a:r>
          </a:p>
        </p:txBody>
      </p:sp>
      <p:sp>
        <p:nvSpPr>
          <p:cNvPr id="6"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7" name="Slide Number Placeholder 5"/>
          <p:cNvSpPr>
            <a:spLocks noGrp="1"/>
          </p:cNvSpPr>
          <p:nvPr>
            <p:ph type="sldNum" sz="quarter" idx="12"/>
          </p:nvPr>
        </p:nvSpPr>
        <p:spPr/>
        <p:txBody>
          <a:bodyPr/>
          <a:lstStyle>
            <a:lvl1pPr>
              <a:defRPr/>
            </a:lvl1pPr>
          </a:lstStyle>
          <a:p>
            <a:pPr>
              <a:defRPr/>
            </a:pPr>
            <a:fld id="{190277F4-65DF-4040-9A8B-154397FF42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www.gokulbhajan.com</a:t>
            </a:r>
          </a:p>
        </p:txBody>
      </p:sp>
      <p:sp>
        <p:nvSpPr>
          <p:cNvPr id="8"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9" name="Slide Number Placeholder 5"/>
          <p:cNvSpPr>
            <a:spLocks noGrp="1"/>
          </p:cNvSpPr>
          <p:nvPr>
            <p:ph type="sldNum" sz="quarter" idx="12"/>
          </p:nvPr>
        </p:nvSpPr>
        <p:spPr/>
        <p:txBody>
          <a:bodyPr/>
          <a:lstStyle>
            <a:lvl1pPr>
              <a:defRPr/>
            </a:lvl1pPr>
          </a:lstStyle>
          <a:p>
            <a:pPr>
              <a:defRPr/>
            </a:pPr>
            <a:fld id="{40F194D3-BD2F-4751-A9F3-C538E5542E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www.gokulbhajan.com</a:t>
            </a:r>
          </a:p>
        </p:txBody>
      </p:sp>
      <p:sp>
        <p:nvSpPr>
          <p:cNvPr id="4"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5" name="Slide Number Placeholder 5"/>
          <p:cNvSpPr>
            <a:spLocks noGrp="1"/>
          </p:cNvSpPr>
          <p:nvPr>
            <p:ph type="sldNum" sz="quarter" idx="12"/>
          </p:nvPr>
        </p:nvSpPr>
        <p:spPr/>
        <p:txBody>
          <a:bodyPr/>
          <a:lstStyle>
            <a:lvl1pPr>
              <a:defRPr/>
            </a:lvl1pPr>
          </a:lstStyle>
          <a:p>
            <a:pPr>
              <a:defRPr/>
            </a:pPr>
            <a:fld id="{9F63FF9E-46D5-4EA2-88E6-8607BEFBBA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4903788"/>
            <a:ext cx="2133600" cy="182562"/>
          </a:xfrm>
        </p:spPr>
        <p:txBody>
          <a:bodyPr/>
          <a:lstStyle>
            <a:lvl1pPr>
              <a:defRPr sz="1600" b="1">
                <a:solidFill>
                  <a:srgbClr val="00B050"/>
                </a:solidFill>
                <a:latin typeface="Arial" pitchFamily="34" charset="0"/>
              </a:defRPr>
            </a:lvl1pPr>
          </a:lstStyle>
          <a:p>
            <a:pPr>
              <a:defRPr/>
            </a:pPr>
            <a:fld id="{4C1DAD73-50E2-4D94-AED2-26E0CBD491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9"/>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www.gokulbhajan.com</a:t>
            </a:r>
          </a:p>
        </p:txBody>
      </p:sp>
      <p:sp>
        <p:nvSpPr>
          <p:cNvPr id="6"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7" name="Slide Number Placeholder 5"/>
          <p:cNvSpPr>
            <a:spLocks noGrp="1"/>
          </p:cNvSpPr>
          <p:nvPr>
            <p:ph type="sldNum" sz="quarter" idx="12"/>
          </p:nvPr>
        </p:nvSpPr>
        <p:spPr/>
        <p:txBody>
          <a:bodyPr/>
          <a:lstStyle>
            <a:lvl1pPr>
              <a:defRPr/>
            </a:lvl1pPr>
          </a:lstStyle>
          <a:p>
            <a:pPr>
              <a:defRPr/>
            </a:pPr>
            <a:fld id="{17C5110F-FC45-4755-8D50-5B25B5D2EE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www.gokulbhajan.com</a:t>
            </a:r>
          </a:p>
        </p:txBody>
      </p:sp>
      <p:sp>
        <p:nvSpPr>
          <p:cNvPr id="6"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7" name="Slide Number Placeholder 5"/>
          <p:cNvSpPr>
            <a:spLocks noGrp="1"/>
          </p:cNvSpPr>
          <p:nvPr>
            <p:ph type="sldNum" sz="quarter" idx="12"/>
          </p:nvPr>
        </p:nvSpPr>
        <p:spPr/>
        <p:txBody>
          <a:bodyPr/>
          <a:lstStyle>
            <a:lvl1pPr>
              <a:defRPr/>
            </a:lvl1pPr>
          </a:lstStyle>
          <a:p>
            <a:pPr>
              <a:defRPr/>
            </a:pPr>
            <a:fld id="{B62C5923-BFB5-4A55-9761-0F776D6190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US"/>
              <a:t>www.gokulbhajan.com</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Gokul Bhajan &amp; Vedic Studies</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defRPr>
            </a:lvl1pPr>
          </a:lstStyle>
          <a:p>
            <a:pPr>
              <a:defRPr/>
            </a:pPr>
            <a:fld id="{C227A48F-FA1F-4B2A-BBA1-A02E1FF003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8227" r:id="rId1"/>
    <p:sldLayoutId id="2147498228" r:id="rId2"/>
    <p:sldLayoutId id="2147498229" r:id="rId3"/>
    <p:sldLayoutId id="2147498230" r:id="rId4"/>
    <p:sldLayoutId id="2147498231" r:id="rId5"/>
    <p:sldLayoutId id="2147498232" r:id="rId6"/>
    <p:sldLayoutId id="2147498237" r:id="rId7"/>
    <p:sldLayoutId id="2147498233" r:id="rId8"/>
    <p:sldLayoutId id="2147498234" r:id="rId9"/>
    <p:sldLayoutId id="2147498235" r:id="rId10"/>
    <p:sldLayoutId id="2147498236" r:id="rId11"/>
    <p:sldLayoutId id="2147498238" r:id="rId12"/>
    <p:sldLayoutId id="2147498239" r:id="rId13"/>
  </p:sldLayoutIdLst>
  <p:hf hdr="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GokulBhajan\BaseTracks\F-06-Kummiyadippom%20Thozhiyare%20-%20Base.mp3" TargetMode="External"/><Relationship Id="rId1" Type="http://schemas.openxmlformats.org/officeDocument/2006/relationships/audio" Target="file:///C:\GokulBhajan\BhajanTracks\F-06-Kummiyadippom%20Thozhiyare.mp3" TargetMode="Externa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file:///C:\GokulBhajan\Clips%20-%20Videos\H-13-Brahma%20Samhita.mp4" TargetMode="Externa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file:///C:\GokulBhajan\Clips%20-%20Videos\H-13-Brahma%20Samhita.mp4"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cstate="print"/>
          <a:srcRect/>
          <a:stretch>
            <a:fillRect/>
          </a:stretch>
        </p:blipFill>
        <p:spPr bwMode="auto">
          <a:xfrm>
            <a:off x="0" y="0"/>
            <a:ext cx="2362200" cy="1581150"/>
          </a:xfrm>
          <a:prstGeom prst="rect">
            <a:avLst/>
          </a:prstGeom>
          <a:noFill/>
          <a:ln w="9525">
            <a:noFill/>
            <a:miter lim="800000"/>
            <a:headEnd/>
            <a:tailEnd/>
          </a:ln>
        </p:spPr>
      </p:pic>
      <p:pic>
        <p:nvPicPr>
          <p:cNvPr id="5123" name="Picture 4"/>
          <p:cNvPicPr>
            <a:picLocks noChangeAspect="1" noChangeArrowheads="1"/>
          </p:cNvPicPr>
          <p:nvPr/>
        </p:nvPicPr>
        <p:blipFill>
          <a:blip r:embed="rId4" cstate="print"/>
          <a:srcRect l="3355" r="1135"/>
          <a:stretch>
            <a:fillRect/>
          </a:stretch>
        </p:blipFill>
        <p:spPr bwMode="auto">
          <a:xfrm>
            <a:off x="2362200" y="0"/>
            <a:ext cx="6781800" cy="4171950"/>
          </a:xfrm>
          <a:prstGeom prst="rect">
            <a:avLst/>
          </a:prstGeom>
          <a:noFill/>
          <a:ln w="9525">
            <a:noFill/>
            <a:miter lim="800000"/>
            <a:headEnd/>
            <a:tailEnd/>
          </a:ln>
        </p:spPr>
      </p:pic>
      <p:sp>
        <p:nvSpPr>
          <p:cNvPr id="11" name="Rounded Rectangle 10"/>
          <p:cNvSpPr/>
          <p:nvPr/>
        </p:nvSpPr>
        <p:spPr>
          <a:xfrm>
            <a:off x="2362200" y="3120391"/>
            <a:ext cx="5029200" cy="1028701"/>
          </a:xfrm>
          <a:prstGeom prst="roundRect">
            <a:avLst/>
          </a:prstGeom>
        </p:spPr>
        <p:style>
          <a:lnRef idx="0">
            <a:schemeClr val="accent5"/>
          </a:lnRef>
          <a:fillRef idx="3">
            <a:schemeClr val="accent5"/>
          </a:fillRef>
          <a:effectRef idx="3">
            <a:schemeClr val="accent5"/>
          </a:effectRef>
          <a:fontRef idx="minor">
            <a:schemeClr val="lt1"/>
          </a:fontRef>
        </p:style>
        <p:txBody>
          <a:bodyPr lIns="91431" tIns="45715" rIns="91431" bIns="45715" anchor="ctr"/>
          <a:lstStyle/>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algn="ctr">
              <a:defRPr/>
            </a:pP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 Rama Hare Rama </a:t>
            </a:r>
          </a:p>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Rama Rama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2362200" y="4171950"/>
            <a:ext cx="6781800" cy="971550"/>
          </a:xfrm>
          <a:prstGeom prst="rect">
            <a:avLst/>
          </a:prstGeom>
        </p:spPr>
        <p:style>
          <a:lnRef idx="0">
            <a:schemeClr val="accent4"/>
          </a:lnRef>
          <a:fillRef idx="3">
            <a:schemeClr val="accent4"/>
          </a:fillRef>
          <a:effectRef idx="3">
            <a:schemeClr val="accent4"/>
          </a:effectRef>
          <a:fontRef idx="minor">
            <a:schemeClr val="lt1"/>
          </a:fontRef>
        </p:style>
        <p:txBody>
          <a:bodyPr lIns="91431" tIns="45715" rIns="91431" bIns="45715" anchor="ctr"/>
          <a:lstStyle/>
          <a:p>
            <a:pPr algn="ctr">
              <a:defRPr/>
            </a:pP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Gokul</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Bhajan</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&amp; Vedic Studies</a:t>
            </a:r>
          </a:p>
          <a:p>
            <a:pPr algn="ctr">
              <a:defRPr/>
            </a:pP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North Carolina, USA</a:t>
            </a:r>
          </a:p>
        </p:txBody>
      </p:sp>
      <p:sp>
        <p:nvSpPr>
          <p:cNvPr id="5126" name="Slide Number Placeholder 6"/>
          <p:cNvSpPr>
            <a:spLocks noGrp="1"/>
          </p:cNvSpPr>
          <p:nvPr>
            <p:ph type="sldNum" sz="quarter" idx="11"/>
          </p:nvPr>
        </p:nvSpPr>
        <p:spPr bwMode="auto">
          <a:noFill/>
          <a:ln>
            <a:miter lim="800000"/>
            <a:headEnd/>
            <a:tailEnd/>
          </a:ln>
        </p:spPr>
        <p:txBody>
          <a:bodyPr/>
          <a:lstStyle/>
          <a:p>
            <a:fld id="{403BC3DA-253B-42FB-83A2-D20C47835C50}" type="slidenum">
              <a:rPr lang="en-US" smtClean="0">
                <a:ea typeface="MS PGothic" pitchFamily="34" charset="-128"/>
              </a:rPr>
              <a:pPr/>
              <a:t>1</a:t>
            </a:fld>
            <a:endParaRPr lang="en-US" smtClean="0">
              <a:ea typeface="MS PGothic" pitchFamily="34" charset="-128"/>
            </a:endParaRPr>
          </a:p>
        </p:txBody>
      </p:sp>
      <p:sp>
        <p:nvSpPr>
          <p:cNvPr id="10" name="Rounded Rectangle 9"/>
          <p:cNvSpPr/>
          <p:nvPr/>
        </p:nvSpPr>
        <p:spPr>
          <a:xfrm>
            <a:off x="2362200" y="2366010"/>
            <a:ext cx="5410200" cy="754380"/>
          </a:xfrm>
          <a:prstGeom prst="roundRect">
            <a:avLst/>
          </a:prstGeom>
        </p:spPr>
        <p:style>
          <a:lnRef idx="0">
            <a:schemeClr val="dk1"/>
          </a:lnRef>
          <a:fillRef idx="3">
            <a:schemeClr val="dk1"/>
          </a:fillRef>
          <a:effectRef idx="3">
            <a:schemeClr val="dk1"/>
          </a:effectRef>
          <a:fontRef idx="minor">
            <a:schemeClr val="lt1"/>
          </a:fontRef>
        </p:style>
        <p:txBody>
          <a:bodyPr lIns="91431" tIns="45715" rIns="91431" bIns="45715" anchor="ctr">
            <a:scene3d>
              <a:camera prst="orthographicFront"/>
              <a:lightRig rig="soft" dir="t">
                <a:rot lat="0" lon="0" rev="10800000"/>
              </a:lightRig>
            </a:scene3d>
            <a:sp3d>
              <a:bevelT w="27940" h="12700"/>
              <a:contourClr>
                <a:srgbClr val="DDDDDD"/>
              </a:contourClr>
            </a:sp3d>
          </a:bodyPr>
          <a:lstStyle/>
          <a:p>
            <a:pPr algn="ctr">
              <a:defRPr/>
            </a:pPr>
            <a:r>
              <a:rPr lang="en-US" b="1" spc="150" dirty="0">
                <a:ln w="11430"/>
                <a:solidFill>
                  <a:srgbClr val="F8F8F8"/>
                </a:solidFill>
                <a:effectLst>
                  <a:outerShdw blurRad="25400" algn="tl" rotWithShape="0">
                    <a:srgbClr val="000000">
                      <a:alpha val="43000"/>
                    </a:srgbClr>
                  </a:outerShdw>
                </a:effectLst>
              </a:rPr>
              <a:t>Sri </a:t>
            </a:r>
            <a:r>
              <a:rPr lang="en-US" b="1" spc="150" dirty="0" err="1">
                <a:ln w="11430"/>
                <a:solidFill>
                  <a:srgbClr val="F8F8F8"/>
                </a:solidFill>
                <a:effectLst>
                  <a:outerShdw blurRad="25400" algn="tl" rotWithShape="0">
                    <a:srgbClr val="000000">
                      <a:alpha val="43000"/>
                    </a:srgbClr>
                  </a:outerShdw>
                </a:effectLst>
              </a:rPr>
              <a:t>Krsna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Caitanya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Prabhu</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Nityananda</a:t>
            </a:r>
            <a:endParaRPr lang="en-US" b="1" spc="150" dirty="0">
              <a:ln w="11430"/>
              <a:solidFill>
                <a:srgbClr val="F8F8F8"/>
              </a:solidFill>
              <a:effectLst>
                <a:outerShdw blurRad="25400" algn="tl" rotWithShape="0">
                  <a:srgbClr val="000000">
                    <a:alpha val="43000"/>
                  </a:srgbClr>
                </a:outerShdw>
              </a:effectLst>
            </a:endParaRPr>
          </a:p>
          <a:p>
            <a:pPr algn="ctr">
              <a:defRPr/>
            </a:pPr>
            <a:r>
              <a:rPr lang="en-US" b="1" spc="150" dirty="0">
                <a:ln w="11430"/>
                <a:solidFill>
                  <a:srgbClr val="F8F8F8"/>
                </a:solidFill>
                <a:effectLst>
                  <a:outerShdw blurRad="25400" algn="tl" rotWithShape="0">
                    <a:srgbClr val="000000">
                      <a:alpha val="43000"/>
                    </a:srgbClr>
                  </a:outerShdw>
                </a:effectLst>
              </a:rPr>
              <a:t>Sri </a:t>
            </a:r>
            <a:r>
              <a:rPr lang="en-US" b="1" spc="150" dirty="0" err="1">
                <a:ln w="11430"/>
                <a:solidFill>
                  <a:srgbClr val="F8F8F8"/>
                </a:solidFill>
                <a:effectLst>
                  <a:outerShdw blurRad="25400" algn="tl" rotWithShape="0">
                    <a:srgbClr val="000000">
                      <a:alpha val="43000"/>
                    </a:srgbClr>
                  </a:outerShdw>
                </a:effectLst>
              </a:rPr>
              <a:t>Advaita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Gadadara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Srivasadi</a:t>
            </a:r>
            <a:r>
              <a:rPr lang="en-US" b="1" spc="150" dirty="0">
                <a:ln w="11430"/>
                <a:solidFill>
                  <a:srgbClr val="F8F8F8"/>
                </a:solidFill>
                <a:effectLst>
                  <a:outerShdw blurRad="25400" algn="tl" rotWithShape="0">
                    <a:srgbClr val="000000">
                      <a:alpha val="43000"/>
                    </a:srgbClr>
                  </a:outerShdw>
                </a:effectLst>
              </a:rPr>
              <a:t> </a:t>
            </a:r>
          </a:p>
          <a:p>
            <a:pPr algn="ctr">
              <a:defRPr/>
            </a:pPr>
            <a:r>
              <a:rPr lang="en-US" b="1" spc="150" dirty="0" err="1">
                <a:ln w="11430"/>
                <a:solidFill>
                  <a:srgbClr val="F8F8F8"/>
                </a:solidFill>
                <a:effectLst>
                  <a:outerShdw blurRad="25400" algn="tl" rotWithShape="0">
                    <a:srgbClr val="000000">
                      <a:alpha val="43000"/>
                    </a:srgbClr>
                  </a:outerShdw>
                </a:effectLst>
              </a:rPr>
              <a:t>Gaura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Bhakta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Vrinda</a:t>
            </a:r>
            <a:endParaRPr lang="en-US" sz="1400" b="1" spc="150" dirty="0">
              <a:ln w="11430"/>
              <a:solidFill>
                <a:srgbClr val="F8F8F8"/>
              </a:solidFill>
              <a:effectLst>
                <a:outerShdw blurRad="25400" algn="tl" rotWithShape="0">
                  <a:srgbClr val="000000">
                    <a:alpha val="43000"/>
                  </a:srgbClr>
                </a:outerShdw>
              </a:effectLst>
            </a:endParaRPr>
          </a:p>
        </p:txBody>
      </p:sp>
      <p:pic>
        <p:nvPicPr>
          <p:cNvPr id="5128" name="Picture 3"/>
          <p:cNvPicPr>
            <a:picLocks noChangeAspect="1" noChangeArrowheads="1"/>
          </p:cNvPicPr>
          <p:nvPr/>
        </p:nvPicPr>
        <p:blipFill>
          <a:blip r:embed="rId5" cstate="print"/>
          <a:srcRect t="10001" b="9048"/>
          <a:stretch>
            <a:fillRect/>
          </a:stretch>
        </p:blipFill>
        <p:spPr bwMode="auto">
          <a:xfrm>
            <a:off x="0" y="1581150"/>
            <a:ext cx="2362200" cy="1600200"/>
          </a:xfrm>
          <a:prstGeom prst="rect">
            <a:avLst/>
          </a:prstGeom>
          <a:noFill/>
          <a:ln w="9525">
            <a:noFill/>
            <a:miter lim="800000"/>
            <a:headEnd/>
            <a:tailEnd/>
          </a:ln>
        </p:spPr>
      </p:pic>
      <p:sp>
        <p:nvSpPr>
          <p:cNvPr id="13" name="TextBox 5"/>
          <p:cNvSpPr txBox="1">
            <a:spLocks noChangeArrowheads="1"/>
          </p:cNvSpPr>
          <p:nvPr/>
        </p:nvSpPr>
        <p:spPr bwMode="auto">
          <a:xfrm>
            <a:off x="4762" y="3100447"/>
            <a:ext cx="2362200" cy="206210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sz="3600">
                <a:solidFill>
                  <a:srgbClr val="FFC000"/>
                </a:solidFill>
              </a:rPr>
              <a:t>Week </a:t>
            </a:r>
            <a:r>
              <a:rPr lang="en-US" sz="3600" smtClean="0">
                <a:solidFill>
                  <a:srgbClr val="FFC000"/>
                </a:solidFill>
              </a:rPr>
              <a:t>350</a:t>
            </a:r>
            <a:endParaRPr lang="en-US" sz="3600" dirty="0">
              <a:solidFill>
                <a:srgbClr val="FFC000"/>
              </a:solidFill>
            </a:endParaRPr>
          </a:p>
          <a:p>
            <a:pPr algn="ctr">
              <a:defRPr/>
            </a:pPr>
            <a:endParaRPr lang="en-US" sz="2000" dirty="0">
              <a:solidFill>
                <a:srgbClr val="FFC000"/>
              </a:solidFill>
            </a:endParaRPr>
          </a:p>
          <a:p>
            <a:pPr algn="ctr">
              <a:defRPr/>
            </a:pPr>
            <a:r>
              <a:rPr lang="en-US" sz="3600" smtClean="0">
                <a:solidFill>
                  <a:srgbClr val="FFC000"/>
                </a:solidFill>
              </a:rPr>
              <a:t>Jul 17 </a:t>
            </a:r>
          </a:p>
          <a:p>
            <a:pPr algn="ctr">
              <a:defRPr/>
            </a:pPr>
            <a:r>
              <a:rPr lang="en-US" sz="3600" smtClean="0">
                <a:solidFill>
                  <a:srgbClr val="FFC000"/>
                </a:solidFill>
              </a:rPr>
              <a:t>2015</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10</a:t>
            </a:fld>
            <a:endParaRPr lang="en-US"/>
          </a:p>
        </p:txBody>
      </p:sp>
      <p:pic>
        <p:nvPicPr>
          <p:cNvPr id="2050" name="Picture 2" descr="http://glancesideways.com/wp-content/uploads/2014/03/BramhasDream-closeup.jpg"/>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11</a:t>
            </a:fld>
            <a:endParaRPr lang="en-US"/>
          </a:p>
        </p:txBody>
      </p:sp>
      <p:pic>
        <p:nvPicPr>
          <p:cNvPr id="182274" name="Picture 2" descr="http://4.bp.blogspot.com/--PJE5h6MG3g/TldrNGZP5eI/AAAAAAAABsw/IUjEha5qhjE/s1600/creation-05.jpg"/>
          <p:cNvPicPr>
            <a:picLocks noChangeAspect="1" noChangeArrowheads="1"/>
          </p:cNvPicPr>
          <p:nvPr/>
        </p:nvPicPr>
        <p:blipFill>
          <a:blip r:embed="rId3" cstate="print"/>
          <a:srcRect/>
          <a:stretch>
            <a:fillRect/>
          </a:stretch>
        </p:blipFill>
        <p:spPr bwMode="auto">
          <a:xfrm>
            <a:off x="0" y="1"/>
            <a:ext cx="9144000" cy="5143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12</a:t>
            </a:fld>
            <a:endParaRPr lang="en-US"/>
          </a:p>
        </p:txBody>
      </p:sp>
      <p:pic>
        <p:nvPicPr>
          <p:cNvPr id="178178" name="Picture 2" descr="http://i.ytimg.com/vi/3xEw8IplL1I/maxresdefault.jpg"/>
          <p:cNvPicPr>
            <a:picLocks noChangeAspect="1" noChangeArrowheads="1"/>
          </p:cNvPicPr>
          <p:nvPr/>
        </p:nvPicPr>
        <p:blipFill>
          <a:blip r:embed="rId3" cstate="print"/>
          <a:srcRect t="4846" r="50851" b="38117"/>
          <a:stretch>
            <a:fillRect/>
          </a:stretch>
        </p:blipFill>
        <p:spPr bwMode="auto">
          <a:xfrm>
            <a:off x="1" y="1"/>
            <a:ext cx="9143999" cy="5143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13</a:t>
            </a:fld>
            <a:endParaRPr lang="en-US"/>
          </a:p>
        </p:txBody>
      </p:sp>
      <p:pic>
        <p:nvPicPr>
          <p:cNvPr id="176130" name="Picture 2" descr="http://www.harekrsna.com/sun/editorials/10-09/gayatri.jpg"/>
          <p:cNvPicPr>
            <a:picLocks noChangeAspect="1" noChangeArrowheads="1"/>
          </p:cNvPicPr>
          <p:nvPr/>
        </p:nvPicPr>
        <p:blipFill>
          <a:blip r:embed="rId3" cstate="print"/>
          <a:srcRect/>
          <a:stretch>
            <a:fillRect/>
          </a:stretch>
        </p:blipFill>
        <p:spPr bwMode="auto">
          <a:xfrm>
            <a:off x="5257800" y="0"/>
            <a:ext cx="3886200" cy="5143501"/>
          </a:xfrm>
          <a:prstGeom prst="rect">
            <a:avLst/>
          </a:prstGeom>
          <a:noFill/>
        </p:spPr>
      </p:pic>
      <p:pic>
        <p:nvPicPr>
          <p:cNvPr id="5" name="Picture 8" descr="http://www.vedicbooks.net/images/SriBrahma_samhita_medium.jpg"/>
          <p:cNvPicPr>
            <a:picLocks noChangeAspect="1" noChangeArrowheads="1"/>
          </p:cNvPicPr>
          <p:nvPr/>
        </p:nvPicPr>
        <p:blipFill>
          <a:blip r:embed="rId4" cstate="print"/>
          <a:srcRect/>
          <a:stretch>
            <a:fillRect/>
          </a:stretch>
        </p:blipFill>
        <p:spPr bwMode="auto">
          <a:xfrm>
            <a:off x="-1" y="0"/>
            <a:ext cx="3657601" cy="5143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14</a:t>
            </a:fld>
            <a:endParaRPr lang="en-US"/>
          </a:p>
        </p:txBody>
      </p:sp>
      <p:pic>
        <p:nvPicPr>
          <p:cNvPr id="198658" name="Picture 2" descr="http://gaudiyahistory.com/wp-content/uploads/2011/09/Caitanya-Mahaprabhu-13.jpg"/>
          <p:cNvPicPr>
            <a:picLocks noChangeAspect="1" noChangeArrowheads="1"/>
          </p:cNvPicPr>
          <p:nvPr/>
        </p:nvPicPr>
        <p:blipFill>
          <a:blip r:embed="rId3" cstate="print"/>
          <a:srcRect/>
          <a:stretch>
            <a:fillRect/>
          </a:stretch>
        </p:blipFill>
        <p:spPr bwMode="auto">
          <a:xfrm flipH="1">
            <a:off x="6248400" y="0"/>
            <a:ext cx="2895600" cy="5143499"/>
          </a:xfrm>
          <a:prstGeom prst="rect">
            <a:avLst/>
          </a:prstGeom>
          <a:noFill/>
        </p:spPr>
      </p:pic>
      <p:pic>
        <p:nvPicPr>
          <p:cNvPr id="5" name="Picture 2" descr="https://lh3.googleusercontent.com/-M-V_l8PuSU4/VWhdFNKA5OI/AAAAAAAAPnw/mk7HuQBC2Zw/s0/2015-05-29_14-35-26.jpg"/>
          <p:cNvPicPr>
            <a:picLocks noChangeAspect="1" noChangeArrowheads="1"/>
          </p:cNvPicPr>
          <p:nvPr/>
        </p:nvPicPr>
        <p:blipFill>
          <a:blip r:embed="rId4" cstate="print"/>
          <a:srcRect/>
          <a:stretch>
            <a:fillRect/>
          </a:stretch>
        </p:blipFill>
        <p:spPr bwMode="auto">
          <a:xfrm>
            <a:off x="0" y="0"/>
            <a:ext cx="3200400" cy="5143500"/>
          </a:xfrm>
          <a:prstGeom prst="rect">
            <a:avLst/>
          </a:prstGeom>
          <a:noFill/>
        </p:spPr>
      </p:pic>
      <p:pic>
        <p:nvPicPr>
          <p:cNvPr id="198662" name="Picture 6" descr="http://srath.com/wp-content/uploads/brighu4.jpg"/>
          <p:cNvPicPr>
            <a:picLocks noChangeAspect="1" noChangeArrowheads="1"/>
          </p:cNvPicPr>
          <p:nvPr/>
        </p:nvPicPr>
        <p:blipFill>
          <a:blip r:embed="rId5" cstate="print"/>
          <a:srcRect/>
          <a:stretch>
            <a:fillRect/>
          </a:stretch>
        </p:blipFill>
        <p:spPr bwMode="auto">
          <a:xfrm>
            <a:off x="3200400" y="0"/>
            <a:ext cx="3124200" cy="5143500"/>
          </a:xfrm>
          <a:prstGeom prst="rect">
            <a:avLst/>
          </a:prstGeom>
          <a:noFill/>
        </p:spPr>
      </p:pic>
      <p:sp>
        <p:nvSpPr>
          <p:cNvPr id="8" name="TextBox 7"/>
          <p:cNvSpPr txBox="1"/>
          <p:nvPr/>
        </p:nvSpPr>
        <p:spPr>
          <a:xfrm>
            <a:off x="3352800" y="4324350"/>
            <a:ext cx="2478564" cy="461665"/>
          </a:xfrm>
          <a:prstGeom prst="rect">
            <a:avLst/>
          </a:prstGeom>
          <a:noFill/>
        </p:spPr>
        <p:txBody>
          <a:bodyPr wrap="none" rtlCol="0">
            <a:spAutoFit/>
          </a:bodyPr>
          <a:lstStyle/>
          <a:p>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rPr>
              <a:t>Brahma Samhita</a:t>
            </a:r>
            <a:endParaRPr lang="en-US" sz="2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15</a:t>
            </a:fld>
            <a:endParaRPr lang="en-US"/>
          </a:p>
        </p:txBody>
      </p:sp>
      <p:pic>
        <p:nvPicPr>
          <p:cNvPr id="172034" name="Picture 2" descr="http://media.newindianexpress.com/article586941.ece/alternates/w620/800px-Thiruvattar_Adhi_Kesava_Temple.JPG"/>
          <p:cNvPicPr>
            <a:picLocks noChangeAspect="1" noChangeArrowheads="1"/>
          </p:cNvPicPr>
          <p:nvPr/>
        </p:nvPicPr>
        <p:blipFill>
          <a:blip r:embed="rId3" cstate="print"/>
          <a:srcRect/>
          <a:stretch>
            <a:fillRect/>
          </a:stretch>
        </p:blipFill>
        <p:spPr bwMode="auto">
          <a:xfrm>
            <a:off x="0" y="-18435"/>
            <a:ext cx="9144000" cy="516193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16</a:t>
            </a:fld>
            <a:endParaRPr lang="en-US"/>
          </a:p>
        </p:txBody>
      </p:sp>
      <p:pic>
        <p:nvPicPr>
          <p:cNvPr id="144386" name="Picture 2" descr="http://devaboomi.com/wp-content/uploads/2013/07/DSC027809-e1428477450677.jpg"/>
          <p:cNvPicPr>
            <a:picLocks noChangeAspect="1" noChangeArrowheads="1"/>
          </p:cNvPicPr>
          <p:nvPr/>
        </p:nvPicPr>
        <p:blipFill>
          <a:blip r:embed="rId2" cstate="print"/>
          <a:srcRect/>
          <a:stretch>
            <a:fillRect/>
          </a:stretch>
        </p:blipFill>
        <p:spPr bwMode="auto">
          <a:xfrm>
            <a:off x="0" y="-4131"/>
            <a:ext cx="9144000" cy="514763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17</a:t>
            </a:fld>
            <a:endParaRPr lang="en-US"/>
          </a:p>
        </p:txBody>
      </p:sp>
      <p:pic>
        <p:nvPicPr>
          <p:cNvPr id="169986" name="Picture 2" descr="http://www.dandavats.com/wp-content/uploads5/Sri%20Adikeshava%20Temple%20at%20Thiruvattar_files/image001.jpg"/>
          <p:cNvPicPr>
            <a:picLocks noChangeAspect="1" noChangeArrowheads="1"/>
          </p:cNvPicPr>
          <p:nvPr/>
        </p:nvPicPr>
        <p:blipFill>
          <a:blip r:embed="rId3" cstate="print"/>
          <a:srcRect/>
          <a:stretch>
            <a:fillRect/>
          </a:stretch>
        </p:blipFill>
        <p:spPr bwMode="auto">
          <a:xfrm>
            <a:off x="0" y="-1"/>
            <a:ext cx="9144000" cy="51435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18</a:t>
            </a:fld>
            <a:endParaRPr lang="en-US"/>
          </a:p>
        </p:txBody>
      </p:sp>
      <p:pic>
        <p:nvPicPr>
          <p:cNvPr id="165890" name="Picture 2" descr="http://www.dandavats.com/wp-content/uploads5/Sri%20Adikeshava%20Temple%20at%20Thiruvattar_files/image016.jpg"/>
          <p:cNvPicPr>
            <a:picLocks noChangeAspect="1" noChangeArrowheads="1"/>
          </p:cNvPicPr>
          <p:nvPr/>
        </p:nvPicPr>
        <p:blipFill>
          <a:blip r:embed="rId3" cstate="print"/>
          <a:srcRect/>
          <a:stretch>
            <a:fillRect/>
          </a:stretch>
        </p:blipFill>
        <p:spPr bwMode="auto">
          <a:xfrm>
            <a:off x="0" y="0"/>
            <a:ext cx="9144000" cy="51435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19</a:t>
            </a:fld>
            <a:endParaRPr lang="en-US"/>
          </a:p>
        </p:txBody>
      </p:sp>
      <p:pic>
        <p:nvPicPr>
          <p:cNvPr id="163844" name="Picture 4" descr="http://3.bp.blogspot.com/-LPLdpCdrxdg/UGp1M9D5oWI/AAAAAAAACmM/WgG0FYVIcsA/s1600/krishnasepages.blogspot.com_Thiruvattar09_AdikesavaTemple.jpg"/>
          <p:cNvPicPr>
            <a:picLocks noChangeAspect="1" noChangeArrowheads="1"/>
          </p:cNvPicPr>
          <p:nvPr/>
        </p:nvPicPr>
        <p:blipFill>
          <a:blip r:embed="rId3" cstate="print"/>
          <a:srcRect/>
          <a:stretch>
            <a:fillRect/>
          </a:stretch>
        </p:blipFill>
        <p:spPr bwMode="auto">
          <a:xfrm>
            <a:off x="2794992" y="0"/>
            <a:ext cx="6349008" cy="5143500"/>
          </a:xfrm>
          <a:prstGeom prst="rect">
            <a:avLst/>
          </a:prstGeom>
          <a:noFill/>
        </p:spPr>
      </p:pic>
      <p:pic>
        <p:nvPicPr>
          <p:cNvPr id="163846" name="Picture 6" descr="http://www.readme.cc/uploads/tx_readmecc/rimport_40433.jpg"/>
          <p:cNvPicPr>
            <a:picLocks noChangeAspect="1" noChangeArrowheads="1"/>
          </p:cNvPicPr>
          <p:nvPr/>
        </p:nvPicPr>
        <p:blipFill>
          <a:blip r:embed="rId4" cstate="print"/>
          <a:srcRect l="26250" r="26250"/>
          <a:stretch>
            <a:fillRect/>
          </a:stretch>
        </p:blipFill>
        <p:spPr bwMode="auto">
          <a:xfrm>
            <a:off x="0" y="0"/>
            <a:ext cx="3257550" cy="5143500"/>
          </a:xfrm>
          <a:prstGeom prst="rect">
            <a:avLst/>
          </a:prstGeom>
          <a:noFill/>
        </p:spPr>
      </p:pic>
      <p:pic>
        <p:nvPicPr>
          <p:cNvPr id="163848" name="Picture 8" descr="http://www.vedicbooks.net/images/SriBrahma_samhita_medium.jpg"/>
          <p:cNvPicPr>
            <a:picLocks noChangeAspect="1" noChangeArrowheads="1"/>
          </p:cNvPicPr>
          <p:nvPr/>
        </p:nvPicPr>
        <p:blipFill>
          <a:blip r:embed="rId5" cstate="print"/>
          <a:srcRect/>
          <a:stretch>
            <a:fillRect/>
          </a:stretch>
        </p:blipFill>
        <p:spPr bwMode="auto">
          <a:xfrm>
            <a:off x="3886200" y="0"/>
            <a:ext cx="1714500" cy="25336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0"/>
          </p:nvPr>
        </p:nvSpPr>
        <p:spPr bwMode="auto">
          <a:noFill/>
          <a:ln>
            <a:miter lim="800000"/>
            <a:headEnd/>
            <a:tailEnd/>
          </a:ln>
        </p:spPr>
        <p:txBody>
          <a:bodyPr/>
          <a:lstStyle/>
          <a:p>
            <a:fld id="{823ED2A1-A06E-4B3D-AF1C-267A44CA5D83}" type="slidenum">
              <a:rPr lang="en-US" smtClean="0">
                <a:latin typeface="Arial" charset="0"/>
                <a:ea typeface="MS PGothic" pitchFamily="34" charset="-128"/>
              </a:rPr>
              <a:pPr/>
              <a:t>2</a:t>
            </a:fld>
            <a:endParaRPr lang="en-US" smtClean="0">
              <a:latin typeface="Arial" charset="0"/>
              <a:ea typeface="MS PGothic" pitchFamily="34" charset="-128"/>
            </a:endParaRPr>
          </a:p>
        </p:txBody>
      </p:sp>
      <p:sp>
        <p:nvSpPr>
          <p:cNvPr id="6147" name="Rectangle 1"/>
          <p:cNvSpPr>
            <a:spLocks noChangeArrowheads="1"/>
          </p:cNvSpPr>
          <p:nvPr/>
        </p:nvSpPr>
        <p:spPr bwMode="auto">
          <a:xfrm>
            <a:off x="3124200" y="285750"/>
            <a:ext cx="5638800" cy="4446588"/>
          </a:xfrm>
          <a:prstGeom prst="rect">
            <a:avLst/>
          </a:prstGeom>
          <a:noFill/>
          <a:ln w="9525">
            <a:noFill/>
            <a:miter lim="800000"/>
            <a:headEnd/>
            <a:tailEnd/>
          </a:ln>
        </p:spPr>
        <p:txBody>
          <a:bodyPr anchor="ctr">
            <a:spAutoFit/>
          </a:bodyPr>
          <a:lstStyle/>
          <a:p>
            <a:pPr eaLnBrk="0" hangingPunct="0">
              <a:tabLst>
                <a:tab pos="457200" algn="l"/>
              </a:tabLst>
            </a:pPr>
            <a:r>
              <a:rPr lang="fi-FI" sz="2400">
                <a:solidFill>
                  <a:srgbClr val="FFC000"/>
                </a:solidFill>
              </a:rPr>
              <a:t>Jaya Rādha Mādhava </a:t>
            </a:r>
          </a:p>
          <a:p>
            <a:pPr eaLnBrk="0" hangingPunct="0">
              <a:tabLst>
                <a:tab pos="457200" algn="l"/>
              </a:tabLst>
            </a:pPr>
            <a:r>
              <a:rPr lang="fi-FI" sz="2400">
                <a:solidFill>
                  <a:srgbClr val="FFC000"/>
                </a:solidFill>
              </a:rPr>
              <a:t>	Jaya Kunja Vihārī</a:t>
            </a:r>
          </a:p>
          <a:p>
            <a:pPr eaLnBrk="0" hangingPunct="0">
              <a:tabLst>
                <a:tab pos="457200" algn="l"/>
              </a:tabLst>
            </a:pPr>
            <a:endParaRPr lang="en-US" sz="1000">
              <a:solidFill>
                <a:srgbClr val="FFFF00"/>
              </a:solidFill>
            </a:endParaRPr>
          </a:p>
          <a:p>
            <a:pPr eaLnBrk="0" hangingPunct="0">
              <a:tabLst>
                <a:tab pos="457200" algn="l"/>
              </a:tabLst>
            </a:pPr>
            <a:r>
              <a:rPr lang="fi-FI" sz="2400">
                <a:solidFill>
                  <a:srgbClr val="FFFF00"/>
                </a:solidFill>
              </a:rPr>
              <a:t>Jaya Gopī Jana Vallabha </a:t>
            </a:r>
          </a:p>
          <a:p>
            <a:pPr eaLnBrk="0" hangingPunct="0">
              <a:tabLst>
                <a:tab pos="457200" algn="l"/>
              </a:tabLst>
            </a:pPr>
            <a:r>
              <a:rPr lang="fi-FI" sz="2400">
                <a:solidFill>
                  <a:srgbClr val="FFFF00"/>
                </a:solidFill>
              </a:rPr>
              <a:t>	Jaya Giri Vara Dhārī 	... (Jaya)</a:t>
            </a:r>
            <a:endParaRPr lang="en-US" sz="1000">
              <a:solidFill>
                <a:srgbClr val="FFFF00"/>
              </a:solidFill>
            </a:endParaRPr>
          </a:p>
          <a:p>
            <a:pPr eaLnBrk="0" hangingPunct="0">
              <a:tabLst>
                <a:tab pos="457200" algn="l"/>
              </a:tabLst>
            </a:pPr>
            <a:endParaRPr lang="fi-FI" sz="1400">
              <a:solidFill>
                <a:srgbClr val="FFFF00"/>
              </a:solidFill>
            </a:endParaRPr>
          </a:p>
          <a:p>
            <a:pPr eaLnBrk="0" hangingPunct="0">
              <a:tabLst>
                <a:tab pos="457200" algn="l"/>
              </a:tabLst>
            </a:pPr>
            <a:r>
              <a:rPr lang="fi-FI" sz="2400">
                <a:solidFill>
                  <a:schemeClr val="bg1"/>
                </a:solidFill>
              </a:rPr>
              <a:t>Yaśodā Nandana Vraja Jana Ranjana</a:t>
            </a:r>
            <a:endParaRPr lang="en-US" sz="1000">
              <a:solidFill>
                <a:schemeClr val="bg1"/>
              </a:solidFill>
            </a:endParaRPr>
          </a:p>
          <a:p>
            <a:pPr eaLnBrk="0" hangingPunct="0">
              <a:tabLst>
                <a:tab pos="457200" algn="l"/>
              </a:tabLst>
            </a:pPr>
            <a:r>
              <a:rPr lang="fi-FI" sz="2400">
                <a:solidFill>
                  <a:schemeClr val="bg1"/>
                </a:solidFill>
              </a:rPr>
              <a:t>Yamunā tīra Vana Cāri          ... (Jaya)</a:t>
            </a:r>
          </a:p>
          <a:p>
            <a:pPr eaLnBrk="0" hangingPunct="0">
              <a:tabLst>
                <a:tab pos="457200" algn="l"/>
              </a:tabLst>
            </a:pPr>
            <a:endParaRPr lang="en-US" sz="1000"/>
          </a:p>
          <a:p>
            <a:pPr eaLnBrk="0" hangingPunct="0">
              <a:tabLst>
                <a:tab pos="457200" algn="l"/>
              </a:tabLst>
            </a:pPr>
            <a:r>
              <a:rPr lang="sv-SE" sz="2400">
                <a:solidFill>
                  <a:srgbClr val="FF9900"/>
                </a:solidFill>
              </a:rPr>
              <a:t>[ Hare Krishna Hare Krishna </a:t>
            </a:r>
          </a:p>
          <a:p>
            <a:pPr eaLnBrk="0" hangingPunct="0">
              <a:tabLst>
                <a:tab pos="457200" algn="l"/>
              </a:tabLst>
            </a:pPr>
            <a:r>
              <a:rPr lang="sv-SE" sz="2400">
                <a:solidFill>
                  <a:srgbClr val="FF9900"/>
                </a:solidFill>
              </a:rPr>
              <a:t>  Krishna Krishna Hare Hare</a:t>
            </a:r>
            <a:endParaRPr lang="en-US" sz="1000">
              <a:solidFill>
                <a:srgbClr val="FF9900"/>
              </a:solidFill>
            </a:endParaRPr>
          </a:p>
          <a:p>
            <a:pPr eaLnBrk="0" hangingPunct="0">
              <a:tabLst>
                <a:tab pos="457200" algn="l"/>
              </a:tabLst>
            </a:pPr>
            <a:r>
              <a:rPr lang="sv-SE" sz="2400">
                <a:solidFill>
                  <a:srgbClr val="FF9900"/>
                </a:solidFill>
              </a:rPr>
              <a:t>  Hare Rāma Hare Rāma </a:t>
            </a:r>
          </a:p>
          <a:p>
            <a:pPr eaLnBrk="0" hangingPunct="0">
              <a:tabLst>
                <a:tab pos="457200" algn="l"/>
              </a:tabLst>
            </a:pPr>
            <a:r>
              <a:rPr lang="sv-SE" sz="2400">
                <a:solidFill>
                  <a:srgbClr val="FF9900"/>
                </a:solidFill>
              </a:rPr>
              <a:t>  Rāma Rāma Hare Hare ]</a:t>
            </a:r>
            <a:endParaRPr lang="sv-SE" sz="3200">
              <a:solidFill>
                <a:srgbClr val="FF9900"/>
              </a:solidFill>
            </a:endParaRPr>
          </a:p>
        </p:txBody>
      </p:sp>
      <p:pic>
        <p:nvPicPr>
          <p:cNvPr id="6148" name="Picture 2"/>
          <p:cNvPicPr>
            <a:picLocks noChangeAspect="1" noChangeArrowheads="1"/>
          </p:cNvPicPr>
          <p:nvPr/>
        </p:nvPicPr>
        <p:blipFill>
          <a:blip r:embed="rId3" cstate="print"/>
          <a:srcRect l="9375" r="15625"/>
          <a:stretch>
            <a:fillRect/>
          </a:stretch>
        </p:blipFill>
        <p:spPr bwMode="auto">
          <a:xfrm>
            <a:off x="152400" y="133350"/>
            <a:ext cx="2590800" cy="2590800"/>
          </a:xfrm>
          <a:prstGeom prst="rect">
            <a:avLst/>
          </a:prstGeom>
          <a:noFill/>
          <a:ln w="9525">
            <a:noFill/>
            <a:miter lim="800000"/>
            <a:headEnd/>
            <a:tailEnd/>
          </a:ln>
        </p:spPr>
      </p:pic>
      <p:sp>
        <p:nvSpPr>
          <p:cNvPr id="5" name="Rectangle 4"/>
          <p:cNvSpPr/>
          <p:nvPr/>
        </p:nvSpPr>
        <p:spPr>
          <a:xfrm>
            <a:off x="28956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20</a:t>
            </a:fld>
            <a:endParaRPr lang="en-US"/>
          </a:p>
        </p:txBody>
      </p:sp>
      <p:pic>
        <p:nvPicPr>
          <p:cNvPr id="145410" name="Picture 2" descr="http://www.featurewings.com/upload/image40.jpg"/>
          <p:cNvPicPr>
            <a:picLocks noChangeAspect="1" noChangeArrowheads="1"/>
          </p:cNvPicPr>
          <p:nvPr/>
        </p:nvPicPr>
        <p:blipFill>
          <a:blip r:embed="rId3" cstate="print"/>
          <a:srcRect t="14444" r="3333" b="46269"/>
          <a:stretch>
            <a:fillRect/>
          </a:stretch>
        </p:blipFill>
        <p:spPr bwMode="auto">
          <a:xfrm>
            <a:off x="1" y="0"/>
            <a:ext cx="9144000" cy="5143500"/>
          </a:xfrm>
          <a:prstGeom prst="rect">
            <a:avLst/>
          </a:prstGeom>
          <a:noFill/>
        </p:spPr>
      </p:pic>
      <p:pic>
        <p:nvPicPr>
          <p:cNvPr id="145412" name="Picture 4" descr="https://scontent-hkg3-1.xx.fbcdn.net/hphotos-xap1/v/t1.0-9/10473401_960985887279585_7292646926043220839_n.jpg?oh=7e15982ab81373dcd6dd871dc8379cb2&amp;oe=561B9093"/>
          <p:cNvPicPr>
            <a:picLocks noChangeAspect="1" noChangeArrowheads="1"/>
          </p:cNvPicPr>
          <p:nvPr/>
        </p:nvPicPr>
        <p:blipFill>
          <a:blip r:embed="rId4" cstate="print"/>
          <a:srcRect/>
          <a:stretch>
            <a:fillRect/>
          </a:stretch>
        </p:blipFill>
        <p:spPr bwMode="auto">
          <a:xfrm>
            <a:off x="0" y="0"/>
            <a:ext cx="3327398" cy="2495550"/>
          </a:xfrm>
          <a:prstGeom prst="rect">
            <a:avLst/>
          </a:prstGeom>
          <a:noFill/>
        </p:spPr>
      </p:pic>
      <p:sp>
        <p:nvSpPr>
          <p:cNvPr id="145414" name="AutoShape 6" descr="data:image/jpeg;base64,/9j/4AAQSkZJRgABAQEAeAB4AAD/4RCSRXhpZgAATU0AKgAAAAgAAwExAAIAAAAHAAAIPodpAAQAAAABAAAIRuocAAcAAAgMAAAAMg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BpY2FzYQAAAASQAAAHAAAABDAyMjCgAgAEAAAAAQAAAUCgAwAEAAAAAQAAAPDqHAAHAAAIDAAACHw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hCZFodHRwOi8vbnMuYWRvYmUuY29tL3hhcC8xLjAvADw/eHBhY2tldCBiZWdpbj0n77u/JyBpZD0nVzVNME1wQ2VoaUh6cmVTek5UY3prYzlkJz8+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b3JUb29sPlBpY2FzYTwveG1wOkNyZWF0b3JUb29sPjwvcmRmOkRlc2NyaXB0aW9uPjwvcmRmOlJERj48L3g6eG1wbWV0YT4N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PD94cGFja2V0IGVuZD0ndyc/Pv/bAEMAAwICAwICAwMCAwMDAwMEBwUEBAQECQYHBQcKCQsLCgkKCgwNEQ4MDBAMCgoOFA8QERITExMLDhQWFBIWERITEv/bAEMBAwMDBAQECAUFCBIMCgwSEhISEhISEhISEhISEhISEhISEhISEhISEhISEhISEhISEhISEhISEhISEhISEhISEv/AABEIAPABQA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P1Dlkfzyw+dQfl4+7TrieJrBiG+SRhGxHuQp/nVe3liuo/KVljUY/GuK8d3s8s9pa6dLFHbwzebdTHkIV5CgevevCy+pOclUj7/ADv7u/yRi6mtlsdxqQtxAsDFYkUgYXgjPYYrP1LxDa+GbEzTxTTbPkjigTccDr+vU14r4g+Ik2javCIp5LlJ4/3ETwbf+Bfnxnn8K7b4Valqnie4nv8AXwBbQKyRDy9q/ezj0IHavWqQhTk6kugoRk5c2x1egeJTqGnGS2inzJMxjSQbWUFv4s+lXNMtLu0hunln865uJ924fdUZ4UZ6Cr99JBGgEIXzf4Qg5/z0qol6t5FJHG+CMFmTnnHA/wA+leVjaqdZyvstLPq106J/ImT1tcp6tq8ds5FxC1zeuvliGMbuPXjoOetcxaQ6YLSSS8kH2iSZt6Q/3gcEH06etdFp1xare3d0WH2poAg4/wBWn+1x1PX8KqCaCJktLNE3rvdMxja2eSxPtzXk4x89FW+KSa111el3tdtfkjmlLqc/q32n7H9nijkiMnzJh/4D7cnnFZeu+HoZPBcw1pZLu1LDNokZff1/XPTP1rqLt7eK2GoTJHHJF993+8zdgP8AI6+1ePePPibfeINW/wCEe060+xW00ey4mL7g6nG5cjGPf8vWnl2ApUOWvVd1BWXm++n5FUqd2czq+qQeKtP0XwroiyWvhOw/e3s0ki7LqaP5vIXpvG/7x6HaRzzXjXx88a6b4N0Xxjr+rHyvtkP9mWNt9z7Q+35tuO27dmvVfHGrWfhrwpeXt3eQ6ZptnEyRyx/Isarx8vXn5e3HQV+d2v8AiTU/jT4m+2+IJv8AiS6Zv+wWvm7/AOLczNnuepPrXLgvbZvi3iKnuqOll2PbU40adktWWte8Z+IPHQ8/Vr29hh+ypH9ltbqREjTb/F83zH61gT6HDpn/AB6f/Zyf7zGuk06DFx/ocP8A7In+83tVe5izf/8AXCVJIov9v/a9ht6f/Wr7GnGnD3YKxwXb6kP9p/abf/UQfwf6r/0H8fpWdqvxCOhXHkWkMN7e/J5vmyfJH8vtg5+tQ6vq8OhW/wDrofP+fyvK+d5H/wDZRXFaZB/pE010PO+/J/10f+Jv8M1slbRscbM32XVPE1xPqeq/vxN/zy+SKNF+VaTTLT/SDAKjjv4bT/nt/n9MVHLJe3U/k6V+/m/5ZeVud9/+z/8AWp05O9mDfYs+JrmA+Qf+mVc7Zx/2n/1x83/W/wAFPn1D7TYfYvI/fTS/vbr/AGF/h+n3ifXikjWG2qou9wTNIt/Ztv8A6jz/APP4VXutV+zW/nCAVC11Of8ApjDDWHd6xNqUE0NrAcf9dKlyVwTZk6/4q+1QeTa/9/f45K5zdVrULb7N+5H+Xqq3SrirIewm6kpknanKuOlWAqyZ6daer46UxBj8KRlz1oC48nFITmkp0SUAItSSHt6VGtBGKAJI/wDltS7x70wDPApyrnrQOw+p42z+NV0+6Kkh7/5/lQSfRXwb+IN7qUMGi3d7DZeT+7tZf4/7u3d6gdP619Eaf4k/4m32O1nvfsUMX/Hz5u/5F+X3/GvgHSdV+zT19MfDb4taZaiGyu5v7MvYIvLlll+dJNv8X+z9K83EUFLU0hJx0PqTwx4ul06fyTMJv+eUv3H/AOBVm+K7DUvEn2ya6mHnf6yLH/jvzf8AfNeb+F/EH2nyZ9Kn8+Ef6ry/n/z+NdbF4++y/wDLHyb3/V/635JP+A9a8arRlGonFano0K65Wnoj9NNdu4NOtPIUATuNxdhuEY9a8r8X6xYWNpLpSXW8yurTMN3mSttyOmT0r0PxGJZ41luIxbXMo3y7n+VIh659Pw5rz7wVZ+HvGPim5vmhWZIv3cFw427/AFJ9jxgelfUYbC/V6aUbfd0PHjFXPOfAHijTLTxe+teMZ7xHji8uK3uU8xXT+9z3+Y/Svc9O+LulyanLZ2UM06b12rFA2BnjqB279uao+PdB0rw2BfsLaOVd3kkx7sM38P09M1xPw58S6jY63Z29t5U1y8/lyHywiyxs3T61NVNWj3Lbue321neapdtd6hGYMri3UvlVQ4PzAYyfrU2m6RLo0V55twJopZN0Z2AFQevSrF3qiw2x80IJYUDzDdtWMZxyfz49q891W91fxtMtnpVtqOm6Qet/kR/aF4xsyOh5OeuK8+skpy5YXfcxcVfTVmlq3iVIpp7TSII5G3fvJmTjcD0J7n9AK1dJhu7OKSO9k/ebP30z42r6Aepx+FSaJ4dt9MKW628bxwDje33PXHuf8ml8R65pWn2Ut5qF5Da2wJVnyCZMfwgdeT6envU4bAyv7SpK76dEjOMLM5v4i6joek+HpZpY5tRmWPcYAnm7gVOAR0HODnrnjNfMHhuwh/tyfUrmb9zDJvk/uf7X49ea7n4m/Gg+LJjYeHdMi/sZBva68352+boQOn3Tx2zXzL+0F8XYNC8I3mi6DN/xOtf/AHflRf8ALOFvvN+PT86zzK0qfsqNl+G51xhy9DxP9ov47Xnxe1Cz8M+CvPs9Asz+9/6eHX7zfQen48VylhpcOl2/k2vkQQeV5f8A3z/FUMuif8Iz/ZmmXX7iaGxe7upf9uaT/wCJjpmnfEvRtM/tOD+xv7ZvZovLsZZLlobeB23bpNqYL43DaMgA9c4rfCYeFCgoUlZBJubLGrRwWtv/AKXN/qP3kv8AcjT/AHf/ANdctq3iL7Vb+TpX7mH/AJ6+VseT/dXr+dYsk17qlx/pXnz/APoEe3/Z6fnn8azZLia6rtjG7sLlJpLiHH+p/ff5/wA81sXxmtdHg+yQ+R58r/vYvv7P9roPoKy4Ifs1v/pVbG+YW/AEEH+siili3+Z+TYUUqjb0LVupjQyWX2j/AEvz4IKguLv7N/x6f5/lU9/dTXU/+l+T/wBNf3Wzy91c7d3f+ncTfuIYv89auMVuS9TQGpw6bB510POmm/8AIn/1qafFcF1P511ZiH/rlXPQRzajP/0xrrVH+g+QP3MFZylFbFwp8xiahr82pQeTpcPkw+Z/v1pT2v8AYmhf88POi/z9ad9l+zzw4/1Nc34nvJ7ryYP+WMNEfeYSVjAkl+03H/PaoycUE4pB1rpJGquOlLRRQSIi+tK4z+NMde4pY+n40DFVcdKktLia2uPPtZpoZof9VJFJsdHpWgmtv+20f/jlR0CZseKfFs3i/XJtY1SHTYLy8/4+fsNlHbRTy/xSeUgCIzdTsCr6KKyd1MVcdKevSgcVbRDouppKfGuZ6Wd/9I/9F/8A7VA0R+YfWphN6VHH3qSETZ/0X99SauIkj5/GuxsGh/srkfvs1x0H9a07C8+zXFZyjd2Gjq9G8a6n4Zv/AD/D8/k/9Mv4P+BV6v4T+MOp+Jv311plnPDBs83ypfn/AN5VNeURx2d1B/pefOqjNaTW3761879zL/yyrJqD2WpSTauj9zvibrNxrVwbsSXJ0x51QQD5VnhGc+5HGfQ5rj9f18aLbSy6dDFbTXX/ADwk/wBkfw9a7C20jX/HLRR3UVtaRaMvlbxy03YBeOvf2qfRfg3di/8A7S1yW2W0gnV5UdcvsHVR6f1rqdK0E5MTaOG8TN4m1DRUvdd0m52XUapArS9N/wB1gvY/XpVvwl4U1DS9UtbDTUudU1ewt/OvJVl2paSOu1Ez6/eJxg16Z4o8WWfjmMeHfCMV7LqRGY8xMkcaj7sjOeNo68HJ6V0eg+HdL+FHhpnklknmA33FxIcyXc7Z5JJ5PYegxUzakrw3/r8RPRWRyvh/wN4oKCTxnq8KafFHumtbc83DdT5jdxxz34969Bh1htXs7A+GY7WeByC8rP8AJCoHGAOSemBxWZJpt548sFOqS32l6bcpza27bHcEc726gdCNvWoF0jTPCGnS2+lWgsdPG1JTbKGe6ZzkRqOpJzyePbrms4UeRO5GyM74na9d6BoF3q0LQJDBEwtlTh7lzjcQBnC4XPfjmvmDXNRvNZ1uG7uJodNH/LTzd1ysbbfvKp4X9a9R8ax+JNY8bSW3irS40tD/AKiOG8ZpRG7fIEUcLtH3sdR34qn4d0UIbqG3iHlRS4Enl/cVVK/NnOcVMqDrSjJq1tkaQtC+pxHi/T/7OgM11NCALbfc3J2w/wAP90ccd6+JvD7f8Lg+Ml7qdp++0yCXy4v7kaL/APY/lXpP7cHxp8/VB4L8K3mJz8mpyfw7F/h/2f4s188aDLrPhnwj/oup3ulw6n+7iii2o8iN8vzNglc/XpWGJoSlKVviehMpXSNL4qarZeJvFus3tribTIZUtLX/AKeIo127t3oW/OvP73Qp7X/v15n+tX93/wDE/wAX+TXZ6TqX7iGy8iDyYP8Anl/6F/8ArrmPFepQan4gm/so5g+T+7/wLb/dG7dW1KkoQUV0Fcfomja1qenz/wDCP6Lql7/y0urq1tWm8hP7zMBhR8vU4r6F/Za/ZR8M/GDWNdfx/wCLf7A0/QlR7W3tb6386bd829mKkfKNobC53Nj5ad8MP299Q+DHw9/4RnwZ4I0C2nWDbNfjLPMf78hyQzH06ew7+UfFv42HxxqtneaBo9p4Uhhtlg8uyl2eY6qAzMwxuLckk9dxrrShB33MnKctFobf7VPwU074Q/EibQPCF9c6np4QMkt55byEnjAZfvH5WxkA/LyM14811Pbed++/18Xl+V9xI0/u/wDjq9fb0q1afEDWtM1+HWf7Tm+2wy+Z5vmt/Q5/I+vNYmo6n/wkt/m17/8AHzL837z/AHc1lUkm7pWuaQ5ramde301yOf337z/O5qwJT9puPJtZv3MP+tlrf1ibrZaXB/0zi/zzxVKPR5tO/wCPr/v7FUJo0ZZ06y/c+d/37rTjaH7R3/7+/wAa10+j/Bfxn4mt/tugeE9Umh8r/WxRf6z+Ldy2cde2KhuPg9460Lzzqnh/7F/183MKfzNZypSa2HGoo6FW7tPsth53+u/dV5/rcP2UVs+Im1O2/carND+4/wCWcUqv5f5cVzEM02pX8NmB/rpUj/76b+7Sp05R33KqTUnoZr9PxpldR/Zf2Y+T+5mm/wCesn+TUVjbw209dNzK5QXw5efYfO/1P/XWmW2iTXM9dxdx/wBpwQ/Zf33/AD1/eVJYab+4mmtf3Pkf6397/wB80OSW4jnbnS7O5t/9TN53+fwqOHQfs0HnGb99/n0rTu/+Pjn/AJY/88qvGT+0zDB5P7n/AJa/wfJ/n3pSbAwLl4bm38m5h86b/nr/AHP8/wCNZEmgzeR/pX/Lb/vuux1eLTLa48jSYf3P/PX7/wD470qKOT/R5oPJ/wBd/wBMv8OaFqCZgWum/uP9Fhq7JoX2n9z5P77/AJ5VHbJ/Zv8Ax6zY87/W/wCeTW5Fefv/ADrqb/Xfu4o4v/Qvp+vtSG2cxc6D9f8AP/7NWdN8Nm6uPJrf0hYbm3mg6TQyfvf++q7fwz4BnzDP5I/1v7r/AIFT53cDhLPwZDc96h134dz6Xbie2/czf8+39/8AvV7vpPw+/tTz/tf7n7n/AMV37Vi63pMOpz/YrSGb/nn/AMA/vUmxXu9D5zlj+zfufJ8mpbeSu48ZeDjpV/5P/LaH/pl/k/n+tcJc2s1tRo9Sk7nQ6Jdz/aP+uNdFJP8AavIIhm/6ay1w2mTfv67HR7j7Rb+Tz/0yirKaW5pTk72P3r8I6xcWkNtBcdZBuO/6ZPvW3baxY+MdRu5EuPN0ywmMKxwuc3UitzxjkAjHXrWVrFtb2drJJPH/AKtNvyfe9kH16cVq+B/Da2VtYTX0UVswjLQ2yHhD3z6nn07121YwqpS7GPI72Zp6XoTG+uNQ+SG6lYKzCPgIvRB0yB/PNS+JdDk1CezvI83A05jILUnb5p+uDnjPFdABiuM1jxpIfFUejaWrlYo2a6nAG1G6KuT2HUkemKxj8V+5Siuhb8Q+LbSDQbqVwYHHyql0DHnkZJ9q4TwZ4y0rV9fkj1Fp4JLe5SOG4uY/KilmOcsG7k4CgdsYzyMt+Ifhi18R+KrCa5vJJJLK382WJ5N0CsQwQlOmfvHJ/pXmvxjjsvCHhaz1jVc/ZNJLXRcBXnmO0bccfL83+Nbum1G62Ia5nbqaX7aHxSXwL4Ygs9NkaTxPqREOkWsE+HzkbnfHO0Dnnr9K+Efix+0l8S/CBm0D+0dLNxNF+8m0yJkePd/Cy+vuMnFb1v4o17V7TxX8VvHSi71FbX/iX2lzL5f2dG/1a/7Ofl6V4boWjz/2ve3viD99qepyvJLdS7n8v+9t/wC+cfT6V5dPFSrVJKO0dPmaNciRxvhnQL3xNq/23VvPm86XzJfN+/J/eZs/dFd18T4bLQ9I02HyfPvJunm/8s4l2/pu20+3s/s0/naX/wBc/wD4pev+z1rk/Hpn1PVzP53neRsj/e/J5fyr9723Ma3V3L0M92cxqd19q6+TNDB/0y+T/GqixTf8uv8A21/6Z1ZWz/59f+2v/wBjWRfSTEf6V5/kf8sv+mm1q6LsaHqn/PpDNN5P+tl/26i1C6m/1J/13/ouol1CbyPJtf8Av7/8Vnv/AEqKS0/5bfbf+uv9+o5kMbO0NsRMPOmmh/56/wCcVpx6zNbWE4/s3/Xf6vzZFqDTNNhuZ4ftcP7mH/lr/HJ/PaPwrbuI+PI/19YTmkXy+7c5fRbf7Nceddczf5+WtLX5P9B+sXmVGtrP/rv8/wCFOu/J+wTYqkw1KEnxa8Zf6j/hJta8n/llFLfyf49KxrzxJrWp/wDH3qd7P/11uWf+v+9WYo/19bOnxw21j51r++87935sv34/7230/WtLt9SbJEs2g3ouP+JpN9j/AOenm/8AjvT/APXUuh2EP768tf8AXw/vI/8A0L/P4e9UpW/5Y/8Aoz/Of89K2fsUPkQ/Y/8Atr/v/wCfSmhaleO2vdTv/OEP/XX/AD/+ur1zFD9nhh/1M0P/ADy/yKlvUn0K4h/sqaaaaaL97+6/1fy+3P8AdqlaSTXVwPtR8n/0OhX6iL9pbfZrfzrqebzq37aGE2Gf9TOf+ev3P+A/3vesm5X/AEDzv+WP+f8APFTwzfabH/tq/wDqv+A/Lz+FS1ZgUNVsIfIE3nD/AK5Rf5/z+dZWlt/pHnWvnQw/5/CtW69/+WP/ACyll+enS3k2qW/kWsEEPk/8tfm/efy/z9acdtBIqx29lcz+ddedD/01l/j/ACXPvjmoFv8A/n1hm/z+FNjimE/v/wA9f/is4rW86bUrDybXyZv+esvzf5x+FUhnPG0muqLnTfs8H+izTV0FhYfZf+Pub/v1Vy4i+1fuRBN++/4H/OiwzlLS7mtr/wA7/Xed+7k83+5/vetex+EPiLplzYaZDdzfYpoJYY7mKXd+8/h3buij2OOcnNecfYv+frz4YR/z1/8A1Vi3tn/pH+izf9talwJsfadhrOmf2DP9ln86b/V/w/7u3jO77p6Hrjms7UNFm8IQQDSr2yvNZvf3kvlbX+z/AM+f5cV80eE/Gup+GYP9Em86y/5aRSy/J83+yeh6cgV718LvjPoup6v5/wBi+26nNL+6ilk/1e75vmb+IBuOvv6is5xs9Bp23Ob1T4fDVLeebVZ5v7Tvf+WX/fX3up/Qf1ryPxl8Nr3Qf+Puz/cz/wCq/wDZv8/41+inikeGvB9hZ6/dQQzaneReZ/Znmqkv/fWCVHbHf8K8F8Uxa/8AEz7be/2Z5NnZf6qKL7kf935uee/PP05JOeTfccbON0fFP2Wa2uOP3NadpqH2bp/rq7zxb4DntT5+qwjzpv8AVRRf99fLjlu3PHt7P+HPwq/4Seea91Xzv7Ms5fL82L/lo/8Ad/75pykktRqVtT93tM0y4a9h1bX1txH1s7QdvR29WI6ccVdh8VlLiS0iginv/OYqE5wCc46546E/pWTp93c+LWgtrdra2njty0yKSyxDOB+Ptx0NXfBfga20fWb2/knup7tW2HzOB68cV6FXlgrW1FudobpVtfPfKLs3fMOlcbefZ/Dscl2LRPPvH3bIf7x6ZJ9eK65Lq1vw8cE0MxTqFcHH5VxGswX+r+IglkbeQaRtbZs3fvGH3yAf4VxgHqT7VjSkkypWUb9TP0Pw1b3bSajrESi6Ls0h8s+azYAHzH7qjoF6kV85ftTR6l4J8NT32s3kkuhyXokG98eRGkb4j55yTtxwD+lfW8nlf2AVnt9ksjfvTK23c2cnnHf0/Cvhj/goX42gu/Dnh7wiJWlu72/SS4Fv08s/L0Pr8/121rOPNRlchyt11Pk6XVL3x1o9lDr/AO5s59lxFYxbtkf93/ePu2fbFZWpQ/6P/r/3Hm+Z5v8AHs+6v4ela+tvBqfnfZPP/wBCi2f7H/Aeg+v5VyTWsP2CefzvPnm/8h/e9/0rz6dOMFZEu8tSdtT5vZ/9d/y0ll8z/Wf/ABP8VYurW8H9n/6J/r/+PiX+5J/s/wDfW7/vmo9M1GG1uPP8jz4P++/+BMv8X0/lWDrut/6R/wA8PO/5Zf8AAv7v8Rq46opDBcQC4nmtIfJg/wCWX73546ydXk+1T+T52fJiT/tnu/r61HNPn/j187yZv9V/nt9efwqS5eDU7ey0y1ssTQf8f0sX/LR9zN65ztZRgf3aNldjbKFjHD/pk3/LGGT91/00eqlr/pNx511D/wCRfn/2fw61e1b/AEaDybWH99/yzpbazNv5OP8Arn/8TuqGy7dizDqUN3nP7iH/AD/nitPRrnTDcQweIPtv2LzfM8q1iXfJ935eeVz0zzjdwOaz/wCzZut3+4hqO6b7KfO/1MP/AF0/2azd72KUnFGpq+n/AGWDzvInggn/AHkXm/3K4fWdSxB5Nr/20/8A2q6HWvHlmfDP9l6XBNPP5vmSSSxf6varL8vJ3ZXk5A5+grhFbHWrhGy1Jbu7ltbaa2/5Y/uf/HP/ANfSt68tIbWxh+yTfvpov3sX3/8A6/pXPPc4rd8NXsP2j/U+d/n8K1W+hDM5pf8Apj/36/yafaf9cZv8/wB6rk9pD9om/wCuv+f84rp9HH2nSPItP3P71P3vlbP9nv8A7q02BX1meHU7eyh/5bwxeXSX2gHQ7CCczed5+/8Adf8A6j83tU13o82l3/nfuZ//AIj8KYD9pn/13k+T/wA8/wD63+NUnfUVjPsJJgfOuof3P/PKX/Of61tz3H2a3hmH7iH/AJZeV/wHd/k/45dd3X2nR4LK0E0EHm/vbryv9Z/wL12+lTxeG57uD7F/rp4d8nm+b8n972HPWstLj2KOpaRP9m/tPyfOgmP+5/3z1rERprWf/UzQ/wDbWrE11N9nms/P/wBTL/qv4P7tb+kaR9p0gzf6FDP/AM8vNX/x7/x3rWmiQjm1uYbmfyf9f/yz83zdn/1/1rorvw7Z6XbwQn/lvF/z13/5/OsK7jmtr+aEcf8ATSL7n+zW/oOm/wBp/wDHrDPPP/7IvzfSk3poD0JNOtrP/UeRP/n8/wDPc9amuIYMz/67/tl/c/8AZf1qXQ7T7Tcf6J5P/f3/AAwG/n9a07y3/wCuHn/8tfvI8n975ejUna2g0zKmvJ7XT/8ARfO8j/P1qjqeg2X9nwXv+f8AP4Vbk1L7Lcf8t/8A2T/vk0eJWsvsEGJ4IfO/+y9P8/1V+xN7nGXenf6P53+p/wCWn+fb8ar6ddan4auIdT0rzofJk/dS1tWsH7j/AJ7/APoHzMvy/wC160X08FtY+TpXkzf+P/8AAfT/AD+alIu1j2/4M/FrTP8ATZvGkPnanP8AJFcyy70j3fe2qf8AZ6c4XphsCvUrv4vaN4P0C9/sq9hm/tOJ4/3p/wBXu/2dvf5v155r4Tku5tNnmqb/AIST9xz++qZQ000FY9L8eeKoNTuRNczzXt7j/W+a37v/AID09fX61738CJdMtfh1PNqmmT3sM++SLypNnlv/AAs3sK+PbHVsT/6VD/n/ABr6W+HGpTan4JsrO1mH8f8AubN3+eKzqJqN2Du3ZI/Y/wCGej3ukaa/9pWdrZvMfnKzGWSVh0JbgYx0GKd4p1hfDGnanPcpHfw3TMVtumeAMEjtVu8MkOmpafvPPk/udWz6H2rL17RY/NtzFvkSwVdiO/p3Pqa9WNO7E5N6ss/D28uJtMB1iG2tJnJ2RwrtXaPX39qt22q2kWt6lHaSW6KGhBWPG5pMEnOOTwV61neJ9ftNH0uRLN/tHlINiD+92+pHWuN0fzNB063v7m3Al8tnuJANu9urMc++KUacb6iqydrI7PWPE2n2VrcGdMCJGM38St/+qvyz/bM+IOnT+MEu9EnE7DUfMt4pIu8MewbfY7s9MV9xeNPGMHiG3ms7ibyvtb42pGyrCu3du6neT+Q4r82f2gtcstd+Onk2v+m2WjRJH5Xy7POX73zfxfM3+cVnXfuqKelyYxs9Sobqa508z3cPkWU/+q/jf/J9TWFdrPn7EPOggnl/1vm/3l/hzjn3OfvZqe7mn8T3H+iw+TDZf6qKKX5I6ZrelT/2De3vn/Yv7M/5Zf8APR/4m7c9q5ba7lPQ5TW3/szUJ/sn7jyP9V5Uu9N6/wC1xn6iuYe4uPE0803k+dDZf5+b+9Wdum1K3/0q88mGb/VRf7H+9VrT9Qm0yw8nS/3MM/7uX/pon+z61q7+g0mybU1/0D/njN/y1l83+9T3mh0MwWdr++n+fzZfNb/x76U+bTLwQQ3l1N+5Mu+KP5dlZunSfv5pv9d537v/AIAv932rGbUtikjQtbbF/De3U8N7N/rPK8r/AFf+fl5FS375/wA/4U6zXjnv/n1q/Z28F1cczGD7/wDrf9ld236noPdq5m1c3ivdOj0288JW3hG9/tSa9h8QeV+6il+eLfuX7v8AdO3K857e9eK63f8A2rpitzxJq32q/m6/uf8A9muWmU3BrenG2rMpNN6DLeOk2T+1Pg71aWH1rWLsSWbBfs3/ADx/v1t6cs1zP5Jhh8n/AK5f6v8A3u/RW/X1rnI3mtZ/OM3+f92tyxu/tJ8799z/AMtf+Bf56/3vpSewF+5iFt5P2v8A10Mv72L/AGP1/WpY7r/SP9dBDD5n+enf/PpVy31SH/TYbv8A15i8vzflf7v+0KyV8jz/APP+FCj3I3Z1ev6jBqekQfZPPnm83/Wy/wCT+mPoK52zb7N/+9/yc/546joYUsv7AnyIM/8Aj/8An8ao6VpWYP8ARfI/7a/7v90ZNOOj1HqaUS6pdaRBB53k2U8v7r+BP8//AF6syad9pv4YLTyZ/wDprL/c2/d3Hv8AdH9O9dHZ6/e/uYLuGCf7F+78rylT7315zWVeaD/aeoTz2kH9/wD1UrJ/47UgmYd59t0G48nyIP3G/wD5Zf8A6qybzX726v8AybWeGH/np+6/9BrR/tj7L/y5fvv+mvzv/n6c1fvJYLn99qpsvO/6a7t//oWc+mfzobuDsncLyzstLsIP38M/n/63/pn/AJ+b/JrOgufs3/Hp+4h/1f7qX/d/h6/p+VdLrPg/7VYaZPdfuPtu/wAr97/B/tLyear6J4Nsv7Q/0ub995v+ql+SrjoDOf0uyGl3/nef/wChf5/SukvNSsvs/wDz3/y303H3/wB78cnxKPsur+TanzofK/8AQf8AP+elWtPWH+z5/tfkwf8APL/4rhu3y/r+MNpFGfZ6xDbf8fZ8+D/prJ/n9D+dYmviG6/fWv8A5FrR1vwRe3Nx5+lC9ngm/wA+5/i/n1xSeKR/YekQWXn/AL7/AKa0b6Esz7S6/cf+Q4v3rbP9pqv6c9lph+xXU8M3nbPK8r/6/wDn9K5mWKbUus3/AMQ9Lpt1Dps+R/yx/wA+/wDDQ1YLss65pf7jn/Xf8B2fp2+Za5G4svs1ehtJ/aekzTHyR5EX/PL5ZP4u+f7tcBd3/wBoprUaYW8n2nrXtX7P+tzC4n0y6/66W0v/ADz/AL1eHwyd/wBa67wH4vm8M6v54/fVFRXgN3P6Kn0+5iH2j7RkRjCt/eFcR4h+2CTeLiTzJML/ALPPQ4HPFdv89pbyWnnx7I/69q5vU7u3s+Z5I/3n99x9O9exB2Wpje7scZdavc6Xd/YoLU33lBfJ3J8zs7YH3sDPvz+lYvj/AFC40XQY9DnuopZtRRo3/vfMSW2rzx2FdRZ2cus61JexH/Rbbi1T++38T/0H518+ftIeObPT/FEY8ryrzThtEv8AE7H/ADxXNXu4tr5M0ikpK5xfiD4jWXhDw14t1S6mmmh0W2S3sYvW4ZW2/N7fLkCvhLw9a/2l5+qXf76eaXzP+AfNuavSfj58Q5vGH9meDPD/APy5b5NTli+fz7hvmkbd0wvzIO2F/LlbTXv7C0CbRtK/f/x+bFF88n/Av++a5HfRdipO70Om0y1stC0jz7vzr28vf+Pa2/55/wC1935f4q4P4m+IprbwyIPPhh+2y+Z9li+//wAC/wCA+v8AWsjxP4jvdMghmtb399/q/wDgf/fIK/Lu71l6Ro0Nz5154pn+2Tzf6oy3Wzy9v3t2V5z0HI59eKSio3uiUuphw2H+gf5/z/FWm0f2mfybX/Ykl/4Dt/8AZqt6qsFt5P2Sbz/O/wCWfm73+79BtFVFY6bBNNdf6755Jf8A0KpLJtam+zHyfJ/13r9//a6+vy9KqWkH2W3yf3M3/s/+FNj/ANI/fXXnzT/+OR/7NX4If3H+pzWTmtkawh1ZBNdTfj/1zqs+t/2b++x+/wD/AEX/APFVeu7b/wAg1yWoy5np01cmbadkUbt/3/nGoE+6KkmkplbMgmoqBY8n1qeK2xTuBVmXnmrVs/7jmoprfirKw0IR03gKbS7mC9+1w+fN/wAsv/Hv8/8A6q6LUPAk+l28E37mfz4vM8ryv721tv8A9evO9Jk/s25E3/Lcf6uvVdI1Kfxhb2UIm8g2UX+591f73/AVxx60E9TnrcwfZ5v9C/1P+q8r/e/zitvQovstxB9rsvO/e+Z/3z9O1VtQs/s1x/rvP/5Z11Phbw/9q877XeQmCD955Xm7Pn/ur157fTmlLlS0BItWdnDd28893N5J83/Z/wC+ew9Op98VjPez6XrE81pff6//AFv8fyf7X1/z2qhMv+u+y+dNB/z1+/5f/AtxrovD+k2X9gXsH7n/AJ6S/wB/+n+1mhXbD5mJDb2WqXH+iedPND/wD/x0K3+fWq6eFILW/wDO/wBf/n/P+ArpdJ0f7L+//wBdB5SfuvK2f4//AFuvHFdXFpkNroM9750/nf6uKL/vn+H/AHvQ/wAqbbSBs4nx14g+0/Y8fufIi8v+L/P8Vc/ZazNqZ/6bQ/8AbP8Az/8AY1Y1Kw+0n/S/9R/n+L0/zxVW1trM+d9lh87/AKZf88/9pmLAfy+9+SUroEkasawfaP8AS/30/wD33/hwPx+tbmm2kFyJ5vJ8/wAmJ44oorlUT7u1dq9fT6jPTvm6bH/athe/ZPPnhh/1sUW7fJ97+IL03ep/rjQttC/4RjT55/EEN7503/HjF8v/ANkP4l4/wNROzQMq6tq09rcT/a/+ucUXm+e/8Xy/eG37wH9OK5vxJ4X+02/nXQnsv+Wn9/zE+X7qjPXd1+tdrYSeErXQP+JrDrV5eTfvP7kX+7u4/h56fyJNLxN4jvdSuPNtYNLsoIYvLi8r/vn/AOK/Xk44nVPRAjzyLw1P9n/0UXvnTf8APWLY/wCuP4fw/PlPF3hP+wsTed/yy/e/vG37/wDvkV196Psv+m+IPO8ieLy4v/sfvbfTjjGOxNcJqd/9pt/JuvO8jzX/AHX/ALN/L/Iq03e1wMLSdQ+0Hyf+WP8An8apanp32a4za0ssH9mz/wDXamz3P2mrKsRRrn8a0dIg+039lB/01X/0Kqitj/P+f1rpvhxH9q8a6X/19eZJR0YM/oMEn/LPzI0j/v1y6xR3cslzPJ5klw+22T737sZxjAzz1Jqz4nsH1WSOy8yWKKXc8nln5iowNp9i35gEV83/ABy+OWneF/EeoWovZrXQPDtrKJ47GRklmdVUKhZSPvHPQ9Frrqyd7Geidz2P4qfF3Sfgh4Ln1HxFJDaK6MLSKQ/NO/8ACFB5x71+Vfxk+PGv/FzxILtBKsssjxAAdm+6q+/vnJ9qxfiZ4t1P40+Lv7Tu4fsdley+XY2NtLI/+yqruJPPv39K0PCVhDoU817deRpk9lvji835/n3fN8vP8OQT6sBXNOpK3KtvIHqzodF+FcPhjwjNqfiCeaG8n/1v9yNFVm288tluPr2riNJkJuPJu/3EM/8Arf3S/wAX+0e3yr36fWtDxZ4zm8X+T/as8FlZWeyOKKLbs+X7vtmvN/Efjf7LObPQP382P3kssX+rf+Lb06dqypKXUaG+N7uH+0IYf+eEifvZau/2nD5HnWsH2zyf+esX+r/z64rk9L0+8ub/AO2ar53+fmrYVfs0/wDqfO/+ypya2RaVi69xeandecPJgn/1flRRbE/4D/d/HJ96paxL+4+xf66eb93/AJ+lbFup+zzzed/+3+P5/wDAawrnWIvP861x+5/5a/723/4lqlp9ClbqdZbaF/ZZ/wCJtB5/7rzP3Uu//wAe/wA4pNXuIbUH7J/qP+eX/wBl/wDWrkJtdvf+e/8An/H/ADxWdd6nNdW/+lTTf5/yv/fI9BWKpNyu2a+2SjZIkvtU9DWFJ/pM/PSnus3FLsPpXSo2MSOSGli7fWplaIDmlpgRs2IKlDZpKipgTPL+/pY1zB/n+lRW8H2mtCBIbb/P+f8AP1oEyhBYzajcevkxV0GhzXum/vrSeaHyKrWchtv+226t29g/0D/RZv3/APy1/j/vfdbnj5V/zipcmnoLc0NM1b/SP9K/2/8AW/8ALP5WX+6T78f3frW5oGk/2pb3v7+b9xv/AHv/AMT043K3HJrz65n/AHHnf9/f3Wz/ACOn45rofC3iq90KwnsrSY/8TP8Ad+V5vz/xbf8AOabdmJIG1Ka1uPsVpP5/73/ll/8AXro4bj+y/wBxawfv5/8Avv8Az96uGtvsX2//AEsed+9/5612UPkH/TfInn/6ZSyr/F83/s3X9Km6E9Tb03Vb06fP9r/7+/f/AL3/ANl3/nWvrepzWmnwz+dN5E+/yvNi/wBXtb+f4+/pXJWXiGa11CGG7gnh+5J+9l3+X/tbR/vKfX5R6101xqH2XUJrK0mgnhn2RxRRfO8n+z6//X454qZyfUbOQv5P7T/0ITTw/wCfyx2/Tmn65ZXvhjSIYLX99NN/y1/zj+7XW+A9LsrXxbDNr/77/nrF5uz5Pl9j/snPfd786PjIzeJtfm/fw+TD+7jtvN/1afKvYk/w+/1PWhuyGef6b4intNInsbT9xezf62WKL+6reinj5v5+1Tar9t8/zv8AX4/1t1fbX+9u+6r7d3y7ff8ASt+bwhN5E1751npkEP8AqovNb95/uryf73r61wniq9vftP8ApkN75M37z979z/gP/jvpgdvRJpuyBamzqtzpfhmwhns72Ge9vf8Alr5X+r+9u+Zx1+bt/SuLk8bxW08H7nzvI3/8tWT7y7e38+vyj0ya19q0NzB5P76e9/66/wC1+fr/APWxXKSWk32itIwvqwNW48TTXM/+lf6n/nn5n+f8/StCG7/103+urnV030q5DaTW1N00hWRDqdz9pFVFbuKddxzef/qf+uVQed9KTLLatjkV2nweWH/hNrH7X/l64uNvWum+Hd5Da+NNMn/6a/8A2NTJXQnsfs38bfjFqOhQyaP4OhFx4n1O2NxP3/su0HCuy/3iMkA9ya/Nf4peJYdd1eDw/a+fDZQS/wDEzlli/eyPu+bd/ex/7N7V7V8YP2gbv4b3l3LPLBrGveK4fPkuYvkaP+GNfvEqB/dHSvnHw4s90ZpvEH7ma9le4lll/wB3+taapu7uQkrDY7n/AEib+yT5/wBy3tf7/wDe+mPlwfx61h6jPDbH/Sr3/U/8D+f8KY9x9luPPtf9uSL/AMe3f+y1lQrPc+cLr9z5G/8A77/2u+e1DTuhWszMvPEv2bm1h/ff6u1/6Z//AF/Wm6fZfZrCb7VD50037yWX/nmnzbqi0rTPtNxNeXXnTQj93F+7+T71dTZwwXVuYfInmvf+WX9yNP8Aa6f7VTN62NFrsYTrN/02/wBZ/q66CDz7ryYBB+++T/Vf7v8AE1ZUUP2Wfzv+W3/ff+fumtP+0Ifs/wDqPJn/AOev/Af8+1Rew0rsTxXa6ppcEFlq0M9kL395F5p/gZfvbeqgr045DDHUVw1zN+/NdPNPPqZ867n8/wDdfuv9xf8AH/Cue1T/AF7U4u7LlG2ohOOTVaXtTpFyMGq5OatGYFc1DUoGOBSMmetMBu8+1K0tKqY6U5ocUARNJj2oZt1SxrF+dKOlAXLtov8A5Gqd4oftHEP7n/P+eKpR+d2rViENtYed/rv3v/PL/PNKzvoSSWFhNc3/APov+hfvf3UsvyJ/vfh/hXVeGvDumXWrz/2rqfEH+t/uf99Z/wD1evFcx4d02bXdYs7Lzv3Pm/5/z616VqPgqytb/wD4m3kWXkxf6qLc/mfL7c1LXvA30Ri6xZ6XqdxN9kh/1H+q8r+5/nt/9eufGk/9MP8AP+z/AHq7Oz0XS/3+J4JofN/3PM2/Wu18OfDuAeGdT1PyYfsX+ri/z/3z+vPFPbW5Oxzmp+EbK2+HVleWnk+fe/8APL/P+z7ferHh02e50D/kNQ+TBL+6sZd2/f8AL7Y/u9DViOOf7P5Fne/uIP8APv8Aw/8AoNZM2nQ3V/DNaT3s97P/AKr+P5/7v+1+X4c4qbFJGpoEM/nwf2r/AMeXm/vf/Hf4gN3ueMAL711Gm2sFpq8M37/z/N/0byol3/7PynG4/Mn/AHzjPynFux8PQaZb2X/CQTedNNEnmxSy7PLTd8v57eT2Hu1WNKf/AIRnV4LzSYfP/ev+9ll3vv8Am+7w2336j5gO+ahy5loVytmaPD03n3v7/wD03zU/1sq/u/zPb5xn/ZHHcd3rWmeH/hnoFlB4fm+261eReZc3UUTP5fzLuX0+6zdP17R2XhHUfiprGo6n4X06WW4tT597cylfKtV3YUH5BjpGATgZ4x8x2854wM1tmH7bDeww/wCt8r/Z3emf7ufYYrK6lGzBJfccNL44N1qH/E18+GDzf3v/ALN0x/e9h16YrF8XnTLa387z9Tnnn/1UUvyJH/wH/wDV972re8XWup+D4LPVLv8A4/dU2fZf4EjT/d/qf7ue3Pl9/qd7rl/NPq0PnTH/AJaSfc/vd/8AOa2jFX00FzDI4Ps377yYZ/O/5Zf5x/Otqw8Jz3Qg+1Q/6/8A1X/xVReHtPm1O487yP3P+f8AvqvoLSI9MtvCU39qzfYpoIv9Fi8pneR2ZfT+ef4T1roirg3Y8Tv/AA3pmmfubWGCef8A56yy/JHVFtOm+z+d+4/65eUv7z/PvV9lnutX8+7m8g/88vvvVmaGAwf8t55vN/2f3lZt3YHD3cE1z/x8+T/7P+lZmp6H+58799N/6B/tV3V3D9qt8+T5MMH+ti+55n3f4vWsJv8AX+T++/8AZP8AgXH6007sZxscf/LGrllIbaczVa1W0+zH/U+TN/335if7NZkJ5NJrQD3lFn13X5ta1Wfz5v8Axz738Oe3pVjUJP8AP+eGra1H7FiabSoPJh/6a/364TV/E32m38m2nmmm/wC+E/oMfSmtdiUQalfQf2vD/wAt4ILV/wDY8tP4f/HtxrE125+1DybX/l8/8hp/nrWtp9lnT729u/33/PWX/P3R93FReDtUgGoT6ndQQT/8+sUv3Pvf3aq3uspK5K9pZW2kwQ2s/k+T+8/ytJGv9l/vz5/nzRfuoot3/j3Wuw8aeKta8dah52q+R5//ACyiiiVEt/8AvgY/h7cD2qo+lwi3GL2GaaHfHH9795uX279uMZ3fWudty9DSS5Xc4aObHnf67/np/wADqxpH+k/vrvt/n5v6VDKk1zcTw/voYf8AV/uv/QeO3r3rqUu4B5MPkQVnVnpZGlKKtzM5XV73+zPPx/y2/wA7a5ctgcVv+LByMVy7t6VrSWiZnVl7+gO3pUSLgc07bQBmtjMdUiR/jTYx3qwrdxQSRqu6nMuelOooAr+X71bSL/plQi4/CrMd5QMTyZq07LwvMYM3c3kw+b/wOs1dT+0/ufT/AD/hVuO6n/cwfbPJh/77/wDHf+A1KUmOx0WmeA9T0y/hmtbyCCbzf3Uvm7P73+eBk1s/8Ixr91537/zvJ3+bL8r/AD/pXHxre/67/Xf59+3+e9atj4lvdM877Jezw+f/AK3/ACO/6fWi/RidzXstM1r/AFH23zvv/wDLL+D8+nr+dbkniLxpdaB/YtpB/oVl/rZYovn/APsR93/JrAk8T3uqYh87zvJ/5ayxb/L/AM7fp+VP0n4m+INMuJs+TN/yzl8v/Pbavt8o9KLoLMxLjUZzf5uofJmm/wBV5X+f9rv/AFr2Lw5/Zvg/wVDrWleRrPiYb/3X2belon8PzEnJPJOQMbON24VzMPi/RNTsP9LsofP/AOmUWzy/9r6j5f8ADitu08BDUrCGbwrrXkwf88vNX93u+nfaq8HH61L5WtRX7nj+q+JtT13Xpr3VZpvOm/ef3P8AP8NdSNa1Q6f5/wC4vYf9X5vmrv8A++drH7vA6d/pWpqXhseD7jPiD/ioJv8AnpFL/q02/NuXkfeXryAO3pz2p+LdM1SCYWmiw2X/AE1/55/3duVz/npzkCktkUnqjo9M+M0/g/QZrLQP3323/j6j81vv/wAW3GNv3R68Y/DZ8EeOPA1rp882vwzf2p5v7q1tYv8AV/e2/wDsv6+teTaZBZfvptf87/rl/nj9agt/Ds/n/wCifuYf+evm1nKKavcdzT+IHiO88T38P2qaeaH5/Kilk/1abdvuf4fX+H2rkY5ZtN879zNN/wCgb67PWreyttIg+yfv5v8Apnu3x/71ZKj7T5OKuMtNBI1PhZ4isluZ/wDhIJ54f3X7qKL7n/6q7Lx14qsvGGv/APEg+2w+H4P3dr5u3f8AL8u5scMdu0n3Y9sZ8uudKmtp5prWGHyf+mtXvDes4/c3U/kCGrW7t1E11Ous7ex0u48/7FPe/wDfX9Mfzq43nWtx5/kWWlwf9Mv9r/gWf8/Sr8AvdU0AT/bTBZQf88vk/wCA/wC1VOPULLyP+JTZT+dB/wAvV1L8n/fJxQ9h2fUxtYt4ftH/ABNr3/rlLFF/H+n6frVC4sP7Tt/PtIP3/m+X5UUX/Hx/e+UY5q9eeIf+fvH23/plIuzZ+v8AtVXvdezpP+i3s8E//LLyv/ZcH9RUWd9Q9DlNcNjpn7n/AF03lf6r/nm/+P6fWsPSrf8A0iGluR/aU/8Az2rb0vTf7N8nH+vqpXWwRXQ6i61OfU7ef7XPP5P/ADyil/8AQvr7dvrWOzw237+6/cweV+6i/j+Wma6s9vYTY/7+/wC9/n/Oas6JLott4am+1aZeXuvzSp9luvtP7q3T5tyrDt+YltvJIxt4HNNOxKuZt7f3mueTZeR5MP8A6Mrch0r7NB/r/wDUf6ryt3/6qZYQzWpP/LCb/wDaq35c11b/APE2m8j/AJ5fwVndyNEtbGrpGuwaZbzwi9mhmn/d/uv7n8X/ANbrz+FN1rXYdU0+Cy0mygh8j/l6+bfJ97+Hjj69a5tpP3803/PHZH5vy/7W7r/s1NFF9quP+eP/AF1/+KFZ8qUja3MrMrXQ/s2wmmP/AO8dqy4fEs9yevkY/wA/eNWfEkf2mD7H71jrFDpsH/TaqiotX6mctHYhvpcT8VSHSnydqckf41ulYyInT1qSOPOKey7aXYfamA2paTyTSxr2NAgp8S/nUTNjpVpDjNJ36AS/8e1Murn2/X/PtUdNt7K8uZ/9FpRQ7lzT7mYwf6mHyf8App/vf55P9K6G01OHTIIZ7qy/6aReVL8n/Avf5e/1rAtLL7Lj7Vz/AM8/7ldI+hamNH+3eR/oX/LK5/2/l9/9pP8AvoevMt66D9Tft7rRddt5ptW/cXs0v+ti/wDHm6/55rDvrDTLW/8A9f53/PLyv+Bf7P8Ae9v4e9K1lMPsX2r9xB/1yb7jf3c49+pA/kKl8g/5hX2yaCaP/WyxKn/1vyP8qb1BHYeFvC9lrv23TLS9/wBd+8/dRb3+X/Z4/wBnt/Pile+B/wCw5/ItNTsppv8AnlLKyf8AfPTn73XH3TwO/N6PJe3P/LeH/nn/APE7f++uP69K6XRrODTP+eE803/LX/b+b6f3vX86d1awjP1qx1q1v/Ou7L9z/wBMot6f99ZP+c1Bp93rVrPP9lM8P/PLypdiR/e9yPvKPT7v0rtvDnjuDS7jyfFcM0+l/wDTLb+7T5mVdvI49+6/XOxB8SfD2mfbP7Khn/03f5vmy7/vbfQLx94/X06VDSuK77HKaD4t8T6X9tm0vyL0TReXL91/k+735/u9Oflrm/FNn/oP2278iHzv9VFFL/q/mb7yj7v3W49PwJ6HUPFtja3/AJ2gQ+TZ/PJ5Uvzp83/oX16fL0wcVyus3kOp3E0w8mGb/pl/n/e/zioTvqNGBFdzef8A9tf+WorUl1e8th5FrP53/bP/AD/n6moZrSG58n7JR9p/5Y81ppcotWN/eWsE8w/5b1Ra/wDtUHX99TmSHJhNYkjd6SV9QNS51D9x5PeufW5+z3/nf8sal8+b0qBo8delUk7EpnoUPxUn1O5h/wCEgggNl/z6222HzH+782Bj9P6YlPiObXf33nHyR/qrWL/ln/vdq8/tF5q5Iv8AZsFHINNnR391Dded/wAtp/8Axz/gK/1/2fpWJe6XNcwTf9+/3X9+iyvYbn/pjVeS7vLWcfZZv9TTj5jG6Gv2W+/0n/XVrR201zPDN/018v8Az7VV0s3l1feT5PX935ldPq9h/ZmkQwen/TX+OsZzSlYuEOZNnM+JPEc2uHybWzFWrITWoh4hm/df7/l/596b5f2aD/Rf9dN/rf8AI/pU1lcm1t/ItYfO87/W1tK9rGcbGjcah9qt+n/2z/Parmn2s11bzzn/AJ5f63/nn/u+/wB2sW3k/f8A+i1cOrT2kHkn/lv/AKr+597+L/x6s7di1d6Fdrae2/8A1f7X41pSSfZtPgPnz+T/AJ+7/drKv9Smtv3B5m/5a/x/3vqPy4+tY93rM11B5PnHioUHJ6lKSS03I73UszzfZv8AP+flqjupnk/5xTq6LIycmwp6dPxoTp+NOpkhQq9hTlXPWhOv4UAG8+1RyLj8Kkfr+FRsuelADWbdV2KL/R/OqjWxatSbsNIk0Sb/AIm4Hk+fntXrll4PvbmDzrSyg8n/AJ5RffkdtvyqvByN3bpx7V5p4b1yfQtQ8+0MP/POWL/9de2+Gvi7BbWH+i+R53z+b5sSv/rP8456D8azWkrsTv0OL1nR73TP3GqwwQ/9MvK+eP733mHOB7f3j1rA1TVNTtZ/seqzfYoZpf3X9z/vn0+9j/OOz8U+OofGME8FppkMM/m+f5vzI8n91VXkr8uAPT1rgrm3nurn/S5/Pn/5Zeb9z5f89v731pb6sqxUjgnubn/nvn/Vfutn3l/i/wC+s4/xxXQ6h8O57XT4ZrSy86b/AFhll+5H/DXqfwi8K/8ACTah55svPvYdn7r5f/rbR8q9x94+ox6h4i1Hx34b8IvoFv4bsLiyuZ7a4nhluYvLY25yrlSVbJRnjJBB2sR2BAmt0w1eh8t2N19l0+aD+zPPvf8AnrFu/d7lb14X/wCx6Vp2Hhk/YPtt19tz5v8AqpYv7u7/APWff14r1zRfDVlofhGaa0hh1PWbL/W/vVRPmX3OeP8AZ578V5R42vda1Pz5hNDDD/z620WxP4vT+v8AjSak1awO1zA1TVIba3m+yTfvv/2vx+82fy9K5WC5x1ppsZv+Xqbzv8/nTlsph1hppDsTtqXP+p/z/n/Jp0Uf+kD9zTVs5m9hT7mP7MfSjmvoJENxb/66rFTb/wDphVKSGpjK4yre9fwqhcvmc1sZ/wBHxWJKOK1iK+pWZdtOSD1qaGOrH2f3NNy1EhtukJn/ANK/1NamtRQ/2V/ov76Gs/yj61DcN9mFSnqMn0eOyuYJobqbyP8Anl/+1S6LoN7qmreRa/vof+WtZ9rZfabjyRXYadBeaGJp8efB/wA9Yv8A69FWppZPUqKvual74YvdMt/PuvIh8j/vuOuf1a4+1XPnGaabyf8AP3a17rxHNqcH+lTeTB/wH/0L1+tc1Hazf9/pf9b/ALH+zWFLnvee5U3HoTWy4/8Ajv8AnmtPTLGD7BPNdf7HlReb/rN278Wx/wCzdetXYdNhMHk2n77H7yX+/UmmaLBdTz/ar2Cy8j54jL8/mP8Awr2CjuSTwOx6VvB3V0Z2stSjFYTWtx/pXnf6397/AH/8/wBay9duP9Imh48nykrd1PWDpkHked583/LLyvuSJ/n16fnXC31/NdT+cf33+f5Creu4FeSea4/rSxr601F7mptg96YiRlx0qORcfhTqbsHvQIkVc9aE6/hQnX8KE6/hQBJTdg9KNg9KjoAc/X8KjaTPTmnU1On40APgj/fmtZm+zwf9dqgigxzTFJFxwaltMd0WY5ITV7+0bL7F/wAt4Z/9X5vm/wDfO5f971NYN9Pz/rv/ACFTrBf9I/13+uotpdBfQ0rSSa5n8nzv7n+f/Qv8mu08Jat/wjGrw6nazedeQxP/AN9sv3uVPTsR9RyeONjvJtMv4ftX+p/z/EP6c1dk1H/ltazQ/wDbL/gPpj/P0pcw7HoGkeJZtMnn1O01OaCaf/llFdbHj+Vv/ZeP++etPufiJeXNx54E3k/9fTf3v7owPzxz1rzNbv7TP/pX+f5f3m/+vVyz1CbTOn+fu/X/ADmosr3HqdZ/wnc1rb9J/Om/6a/J/n64/XFUV1L+1bf/AEvzv/Q6w/Jhuz513/n/ADzWoIO9L3U7ITL39k/arnyP9fU2tQf2X+4/5bn/AJ5VoaXN/ZsHneR+/rDuV/5bXdYc7lK1x/ZszN8n61lzSf6TVu8vPtZqrEefw/5a1olbUSRdt2zTbiT9zVWa4zwKoXN7TgragkQ3MlVFbHIqbYfSo1uPWrGNq7bN9m6VJax81MBDbf8ALGqk7gNlk5/6Y1b0zQv7dMMA/wCW3+fyqoGnuZ/+mMPrW5pN5ZW1vP8Av739z/qvKi+ST+W0VzzlaNkXBJvUzrzw59lv5oLWeH9x/ref/wBVZWqR/wBmGGHzvO84eZ5X+f61eurzU9c1eae1h/1P/oC/3v8AOa67wt8Lrwaf/wAJnr+p6NZ6ZpkvmeV9ujmeSWP5lj8vnr34IA61rSpzdnJkykloedTT/voIRNW7DLDdXEMBm/7ZfwfL/j/nFXT8Rb+98N6zoDWugjTPEurwajeXj2CLMk0YkXMbj/VoxkJKAY4XbgAg4tlJDbXH+i+TN/1z/wA/SnJttjkkrWZ3VvrV7pmkfYvsVl502z979ljeX5d38RGV/Drt74rn4bn7L++uoP8AXxf5b6VBdaxPbfvj53nD/ll/wL8fb/vqud1W/muvO+1VUVbUm7e5JrGow3Jza/5/zxWOvSoY1x+FWEX1rQTJ4WqdExUCrjrU2welBJIyY600j1oqVYvwpN2AjIpdnsaekWanWPjrS5guVaR09autFTWhzS5hXM+SPirFiuOlK0X41ct4B/qRD51DYMkWDP8A1xqpNcQj0/z/AJ/zzWlP4a1S5uIIRBND53+qir0DSfgHe3Okedd48n/Wcf5/nQoFKSseV2kX2n995037n/P5f571Zlsrzz//AGpWj4j8JTeGb/yPO86H/rr8/wB78l+7TrOb/pjN/n/P86cmVawSCHyP9K87/plF5WzzP/ivwqJrybt/5C+T/J71r3UsN5b/AOl/5/2f/Hv84qpBF9mNRqK5VjtvtVv/ANNv/Rn3qsQ28H/L3/n9a0opvtVdNZ+DBdCH/P8Ak1EpRjuFzm9PsP8AvzXR6XocAtv9LrXXwx/ZvYcVWu777JbZrlqVObSJUU76ooa9fw24/wBFri9QuORWnqd1trnryXmtqUWib9yKo5JSelRSSVBJ2rcltCS3OeBUUfeneQfSf86ljtad9LDSImXPBptvF1okt6kjX7NSKNCGSqzv++qM3k1v9a273UNK1LRNFsbbRo7TWrW7uJbzVo7x3OoQyCLyYzCfljEJjkIZfv8AnEMBsGVJtDSuY9pNN++6+T/6MrXW7h+wQ/uen7usy40+8tLjnyfJ/wC+/wDvr9aTULaa6/8A3X+fap5U9x6pF+7Wz/s+b/ljMP8AgH/fOKp6O2p6lbzaZ5/k2c2ySW1835JNu7azduNzYz03Gs+a1m/5eqzpVm/1PnVUY21JNq/eztr37HpU3E37uX97/rPu/e/Gt/SbDpP/AMsP+Wv/ANlXGwtD9o/9qfx13GlH7TZc/wCoq7AzndR/49zCf9d/z0lrBurnnya2tak5/wBd51c9AKUAY9ExViNfWo1XPSpo1x+FaEtkydfwqSJcimomKliHNJ36CJgmOBT1XPWk3VPs9jWbdxSt0G1Iq7qlW3zV6LTfU1LkluUo2KbWtK9mMV0NrotTtZA9ql1Eh3OQe29a3/A1hDc6/B9q/wBTVTVF+ynirvh6ae1uYZ7T/X+b/wAtf8/521cXfVEuJ9F+DPCWja5q8H9rXv7mHZ5UUX/Avl6Y67a948baJZaZ4Jx4WxNZw/u/Nyu3dt+7uGR93dx+Q4r5bs/GH9hCH+34f380X/LL+5/e/wA/pWnr3xMhufP/ALAsptMhm/eRW3ms/l/3euS34/1Ipwk4X90rkT1TOG+Ilh9r1cTeT5Pk1wV1p32W4m/cf9+v8/zru77V73XbmD7XN5Hkf5+vNW9KksvP8nVvO8+f/W/5/wC+qzdRx3Qm7M86jtcXP+f73+f8ea1YbCe5uef8/wA/1ruBYaZ5/wDywrQsIbK2t/P61Eq+lkF7nG2WmQaZ/wAfUNdpY65Abf8A0WCs/wASRQ3M/wDouazI5PstctRqe5cNNzbvdTNzXJaxe56irV1qk/cVzmpTAe9OnTd7ITlfqY+oXPbrWPcSVp3dvnms6S3ruirIm6KqnBpEYj/ljUsg71CRng1Q78vQmde4qGRZhRUc5oW4XHxLNipMev8An8qrQTzGrStjpQCdyuYau6Zcz22oQzVc8iy+z/6/99VL/lv/AMt+lSpKY1oegaXcQ21v5155E803+fpWcJs3PnfuYYP8/wD66TQ7eC60j/pt/n61l+IHg0ywEHnef/8AZVlGe6NJx05jN165g+3k2n74f5/zxWfp32PUfEln/bv2w6d9oi/tKSyjVrhIN373ygxVS4TeVDFVJwCwGSCbUbP9zDdQmb7nm/wPs/l92vVGvvCeheAoBpXkT61rMX/HrHE2+0Tc3+ukON8h2qdgyAMEkngbrRJmWuyPNm0qyGrzi08/7F9pfyvNjVH8rc23zFBYK+3GcEjPr1ro2u7K20jyfIhh8nZ+6/jk/vfNzzVNlnJ87/nvVBmmx/otlNN9z97L/wAs/vbfz+aqS5tWD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5416" name="AutoShape 8" descr="data:image/jpeg;base64,/9j/4AAQSkZJRgABAQEAeAB4AAD/4RCSRXhpZgAATU0AKgAAAAgAAwExAAIAAAAHAAAIPodpAAQAAAABAAAIRuocAAcAAAgMAAAAMg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BpY2FzYQAAAASQAAAHAAAABDAyMjCgAgAEAAAAAQAAAUCgAwAEAAAAAQAAAPDqHAAHAAAIDAAACHw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hCZFodHRwOi8vbnMuYWRvYmUuY29tL3hhcC8xLjAvADw/eHBhY2tldCBiZWdpbj0n77u/JyBpZD0nVzVNME1wQ2VoaUh6cmVTek5UY3prYzlkJz8+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b3JUb29sPlBpY2FzYTwveG1wOkNyZWF0b3JUb29sPjwvcmRmOkRlc2NyaXB0aW9uPjwvcmRmOlJERj48L3g6eG1wbWV0YT4N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PD94cGFja2V0IGVuZD0ndyc/Pv/bAEMAAwICAwICAwMCAwMDAwMEBwUEBAQECQYHBQcKCQsLCgkKCgwNEQ4MDBAMCgoOFA8QERITExMLDhQWFBIWERITEv/bAEMBAwMDBAQECAUFCBIMCgwSEhISEhISEhISEhISEhISEhISEhISEhISEhISEhISEhISEhISEhISEhISEhISEhISEv/AABEIAPABQA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P1Dlkfzyw+dQfl4+7TrieJrBiG+SRhGxHuQp/nVe3liuo/KVljUY/GuK8d3s8s9pa6dLFHbwzebdTHkIV5CgevevCy+pOclUj7/ADv7u/yRi6mtlsdxqQtxAsDFYkUgYXgjPYYrP1LxDa+GbEzTxTTbPkjigTccDr+vU14r4g+Ik2javCIp5LlJ4/3ETwbf+Bfnxnn8K7b4Valqnie4nv8AXwBbQKyRDy9q/ezj0IHavWqQhTk6kugoRk5c2x1egeJTqGnGS2inzJMxjSQbWUFv4s+lXNMtLu0hunln865uJ924fdUZ4UZ6Cr99JBGgEIXzf4Qg5/z0qol6t5FJHG+CMFmTnnHA/wA+leVjaqdZyvstLPq106J/ImT1tcp6tq8ds5FxC1zeuvliGMbuPXjoOetcxaQ6YLSSS8kH2iSZt6Q/3gcEH06etdFp1xare3d0WH2poAg4/wBWn+1x1PX8KqCaCJktLNE3rvdMxja2eSxPtzXk4x89FW+KSa111el3tdtfkjmlLqc/q32n7H9nijkiMnzJh/4D7cnnFZeu+HoZPBcw1pZLu1LDNokZff1/XPTP1rqLt7eK2GoTJHHJF993+8zdgP8AI6+1ePePPibfeINW/wCEe060+xW00ey4mL7g6nG5cjGPf8vWnl2ApUOWvVd1BWXm++n5FUqd2czq+qQeKtP0XwroiyWvhOw/e3s0ki7LqaP5vIXpvG/7x6HaRzzXjXx88a6b4N0Xxjr+rHyvtkP9mWNt9z7Q+35tuO27dmvVfHGrWfhrwpeXt3eQ6ZptnEyRyx/Isarx8vXn5e3HQV+d2v8AiTU/jT4m+2+IJv8AiS6Zv+wWvm7/AOLczNnuepPrXLgvbZvi3iKnuqOll2PbU40adktWWte8Z+IPHQ8/Vr29hh+ypH9ltbqREjTb/F83zH61gT6HDpn/AB6f/Zyf7zGuk06DFx/ocP8A7In+83tVe5izf/8AXCVJIov9v/a9ht6f/Wr7GnGnD3YKxwXb6kP9p/abf/UQfwf6r/0H8fpWdqvxCOhXHkWkMN7e/J5vmyfJH8vtg5+tQ6vq8OhW/wDrofP+fyvK+d5H/wDZRXFaZB/pE010PO+/J/10f+Jv8M1slbRscbM32XVPE1xPqeq/vxN/zy+SKNF+VaTTLT/SDAKjjv4bT/nt/n9MVHLJe3U/k6V+/m/5ZeVud9/+z/8AWp05O9mDfYs+JrmA+Qf+mVc7Zx/2n/1x83/W/wAFPn1D7TYfYvI/fTS/vbr/AGF/h+n3ifXikjWG2qou9wTNIt/Ztv8A6jz/APP4VXutV+zW/nCAVC11Of8ApjDDWHd6xNqUE0NrAcf9dKlyVwTZk6/4q+1QeTa/9/f45K5zdVrULb7N+5H+Xqq3SrirIewm6kpknanKuOlWAqyZ6daer46UxBj8KRlz1oC48nFITmkp0SUAItSSHt6VGtBGKAJI/wDltS7x70wDPApyrnrQOw+p42z+NV0+6Kkh7/5/lQSfRXwb+IN7qUMGi3d7DZeT+7tZf4/7u3d6gdP619Eaf4k/4m32O1nvfsUMX/Hz5u/5F+X3/GvgHSdV+zT19MfDb4taZaiGyu5v7MvYIvLlll+dJNv8X+z9K83EUFLU0hJx0PqTwx4ul06fyTMJv+eUv3H/AOBVm+K7DUvEn2ya6mHnf6yLH/jvzf8AfNeb+F/EH2nyZ9Kn8+Ef6ry/n/z+NdbF4++y/wDLHyb3/V/635JP+A9a8arRlGonFano0K65Wnoj9NNdu4NOtPIUATuNxdhuEY9a8r8X6xYWNpLpSXW8yurTMN3mSttyOmT0r0PxGJZ41luIxbXMo3y7n+VIh659Pw5rz7wVZ+HvGPim5vmhWZIv3cFw427/AFJ9jxgelfUYbC/V6aUbfd0PHjFXPOfAHijTLTxe+teMZ7xHji8uK3uU8xXT+9z3+Y/Svc9O+LulyanLZ2UM06b12rFA2BnjqB279uao+PdB0rw2BfsLaOVd3kkx7sM38P09M1xPw58S6jY63Z29t5U1y8/lyHywiyxs3T61NVNWj3Lbue321neapdtd6hGYMri3UvlVQ4PzAYyfrU2m6RLo0V55twJopZN0Z2AFQevSrF3qiw2x80IJYUDzDdtWMZxyfz49q891W91fxtMtnpVtqOm6Qet/kR/aF4xsyOh5OeuK8+skpy5YXfcxcVfTVmlq3iVIpp7TSII5G3fvJmTjcD0J7n9AK1dJhu7OKSO9k/ebP30z42r6Aepx+FSaJ4dt9MKW628bxwDje33PXHuf8ml8R65pWn2Ut5qF5Da2wJVnyCZMfwgdeT6envU4bAyv7SpK76dEjOMLM5v4i6joek+HpZpY5tRmWPcYAnm7gVOAR0HODnrnjNfMHhuwh/tyfUrmb9zDJvk/uf7X49ea7n4m/Gg+LJjYeHdMi/sZBva68352+boQOn3Tx2zXzL+0F8XYNC8I3mi6DN/xOtf/AHflRf8ALOFvvN+PT86zzK0qfsqNl+G51xhy9DxP9ov47Xnxe1Cz8M+CvPs9Asz+9/6eHX7zfQen48VylhpcOl2/k2vkQQeV5f8A3z/FUMuif8Iz/ZmmXX7iaGxe7upf9uaT/wCJjpmnfEvRtM/tOD+xv7ZvZovLsZZLlobeB23bpNqYL43DaMgA9c4rfCYeFCgoUlZBJubLGrRwWtv/AKXN/qP3kv8AcjT/AHf/ANdctq3iL7Vb+TpX7mH/AJ6+VseT/dXr+dYsk17qlx/pXnz/APoEe3/Z6fnn8azZLia6rtjG7sLlJpLiHH+p/ff5/wA81sXxmtdHg+yQ+R58r/vYvv7P9roPoKy4Ifs1v/pVbG+YW/AEEH+siili3+Z+TYUUqjb0LVupjQyWX2j/AEvz4IKguLv7N/x6f5/lU9/dTXU/+l+T/wBNf3Wzy91c7d3f+ncTfuIYv89auMVuS9TQGpw6bB510POmm/8AIn/1qafFcF1P511ZiH/rlXPQRzajP/0xrrVH+g+QP3MFZylFbFwp8xiahr82pQeTpcPkw+Z/v1pT2v8AYmhf88POi/z9ad9l+zzw4/1Nc34nvJ7ryYP+WMNEfeYSVjAkl+03H/PaoycUE4pB1rpJGquOlLRRQSIi+tK4z+NMde4pY+n40DFVcdKktLia2uPPtZpoZof9VJFJsdHpWgmtv+20f/jlR0CZseKfFs3i/XJtY1SHTYLy8/4+fsNlHbRTy/xSeUgCIzdTsCr6KKyd1MVcdKevSgcVbRDouppKfGuZ6Wd/9I/9F/8A7VA0R+YfWphN6VHH3qSETZ/0X99SauIkj5/GuxsGh/srkfvs1x0H9a07C8+zXFZyjd2Gjq9G8a6n4Zv/AD/D8/k/9Mv4P+BV6v4T+MOp+Jv311plnPDBs83ypfn/AN5VNeURx2d1B/pefOqjNaTW3761879zL/yyrJqD2WpSTauj9zvibrNxrVwbsSXJ0x51QQD5VnhGc+5HGfQ5rj9f18aLbSy6dDFbTXX/ADwk/wBkfw9a7C20jX/HLRR3UVtaRaMvlbxy03YBeOvf2qfRfg3di/8A7S1yW2W0gnV5UdcvsHVR6f1rqdK0E5MTaOG8TN4m1DRUvdd0m52XUapArS9N/wB1gvY/XpVvwl4U1DS9UtbDTUudU1ewt/OvJVl2paSOu1Ez6/eJxg16Z4o8WWfjmMeHfCMV7LqRGY8xMkcaj7sjOeNo68HJ6V0eg+HdL+FHhpnklknmA33FxIcyXc7Z5JJ5PYegxUzakrw3/r8RPRWRyvh/wN4oKCTxnq8KafFHumtbc83DdT5jdxxz34969Bh1htXs7A+GY7WeByC8rP8AJCoHGAOSemBxWZJpt548sFOqS32l6bcpza27bHcEc726gdCNvWoF0jTPCGnS2+lWgsdPG1JTbKGe6ZzkRqOpJzyePbrms4UeRO5GyM74na9d6BoF3q0LQJDBEwtlTh7lzjcQBnC4XPfjmvmDXNRvNZ1uG7uJodNH/LTzd1ysbbfvKp4X9a9R8ax+JNY8bSW3irS40tD/AKiOG8ZpRG7fIEUcLtH3sdR34qn4d0UIbqG3iHlRS4Enl/cVVK/NnOcVMqDrSjJq1tkaQtC+pxHi/T/7OgM11NCALbfc3J2w/wAP90ccd6+JvD7f8Lg+Ml7qdp++0yCXy4v7kaL/APY/lXpP7cHxp8/VB4L8K3mJz8mpyfw7F/h/2f4s188aDLrPhnwj/oup3ulw6n+7iii2o8iN8vzNglc/XpWGJoSlKVviehMpXSNL4qarZeJvFus3tribTIZUtLX/AKeIo127t3oW/OvP73Qp7X/v15n+tX93/wDE/wAX+TXZ6TqX7iGy8iDyYP8Anl/6F/8ArrmPFepQan4gm/so5g+T+7/wLb/dG7dW1KkoQUV0Fcfomja1qenz/wDCP6Lql7/y0urq1tWm8hP7zMBhR8vU4r6F/Za/ZR8M/GDWNdfx/wCLf7A0/QlR7W3tb6386bd829mKkfKNobC53Nj5ad8MP299Q+DHw9/4RnwZ4I0C2nWDbNfjLPMf78hyQzH06ew7+UfFv42HxxqtneaBo9p4Uhhtlg8uyl2eY6qAzMwxuLckk9dxrrShB33MnKctFobf7VPwU074Q/EibQPCF9c6np4QMkt55byEnjAZfvH5WxkA/LyM14811Pbed++/18Xl+V9xI0/u/wDjq9fb0q1afEDWtM1+HWf7Tm+2wy+Z5vmt/Q5/I+vNYmo6n/wkt/m17/8AHzL837z/AHc1lUkm7pWuaQ5ramde301yOf337z/O5qwJT9puPJtZv3MP+tlrf1ibrZaXB/0zi/zzxVKPR5tO/wCPr/v7FUJo0ZZ06y/c+d/37rTjaH7R3/7+/wAa10+j/Bfxn4mt/tugeE9Umh8r/WxRf6z+Ldy2cde2KhuPg9460Lzzqnh/7F/183MKfzNZypSa2HGoo6FW7tPsth53+u/dV5/rcP2UVs+Im1O2/carND+4/wCWcUqv5f5cVzEM02pX8NmB/rpUj/76b+7Sp05R33KqTUnoZr9PxpldR/Zf2Y+T+5mm/wCesn+TUVjbw209dNzK5QXw5efYfO/1P/XWmW2iTXM9dxdx/wBpwQ/Zf33/AD1/eVJYab+4mmtf3Pkf6397/wB80OSW4jnbnS7O5t/9TN53+fwqOHQfs0HnGb99/n0rTu/+Pjn/AJY/88qvGT+0zDB5P7n/AJa/wfJ/n3pSbAwLl4bm38m5h86b/nr/AHP8/wCNZEmgzeR/pX/Lb/vuux1eLTLa48jSYf3P/PX7/wD470qKOT/R5oPJ/wBd/wBMv8OaFqCZgWum/uP9Fhq7JoX2n9z5P77/AJ5VHbJ/Zv8Ax6zY87/W/wCeTW5Fefv/ADrqb/Xfu4o4v/Qvp+vtSG2cxc6D9f8AP/7NWdN8Nm6uPJrf0hYbm3mg6TQyfvf++q7fwz4BnzDP5I/1v7r/AIFT53cDhLPwZDc96h134dz6Xbie2/czf8+39/8AvV7vpPw+/tTz/tf7n7n/AMV37Vi63pMOpz/YrSGb/nn/AMA/vUmxXu9D5zlj+zfufJ8mpbeSu48ZeDjpV/5P/LaH/pl/k/n+tcJc2s1tRo9Sk7nQ6Jdz/aP+uNdFJP8AavIIhm/6ay1w2mTfv67HR7j7Rb+Tz/0yirKaW5pTk72P3r8I6xcWkNtBcdZBuO/6ZPvW3baxY+MdRu5EuPN0ywmMKxwuc3UitzxjkAjHXrWVrFtb2drJJPH/AKtNvyfe9kH16cVq+B/Da2VtYTX0UVswjLQ2yHhD3z6nn07121YwqpS7GPI72Zp6XoTG+uNQ+SG6lYKzCPgIvRB0yB/PNS+JdDk1CezvI83A05jILUnb5p+uDnjPFdABiuM1jxpIfFUejaWrlYo2a6nAG1G6KuT2HUkemKxj8V+5Siuhb8Q+LbSDQbqVwYHHyql0DHnkZJ9q4TwZ4y0rV9fkj1Fp4JLe5SOG4uY/KilmOcsG7k4CgdsYzyMt+Ifhi18R+KrCa5vJJJLK382WJ5N0CsQwQlOmfvHJ/pXmvxjjsvCHhaz1jVc/ZNJLXRcBXnmO0bccfL83+Nbum1G62Ia5nbqaX7aHxSXwL4Ygs9NkaTxPqREOkWsE+HzkbnfHO0Dnnr9K+Efix+0l8S/CBm0D+0dLNxNF+8m0yJkePd/Cy+vuMnFb1v4o17V7TxX8VvHSi71FbX/iX2lzL5f2dG/1a/7Ofl6V4boWjz/2ve3viD99qepyvJLdS7n8v+9t/wC+cfT6V5dPFSrVJKO0dPmaNciRxvhnQL3xNq/23VvPm86XzJfN+/J/eZs/dFd18T4bLQ9I02HyfPvJunm/8s4l2/pu20+3s/s0/naX/wBc/wD4pev+z1rk/Hpn1PVzP53neRsj/e/J5fyr9723Ma3V3L0M92cxqd19q6+TNDB/0y+T/GqixTf8uv8A21/6Z1ZWz/59f+2v/wBjWRfSTEf6V5/kf8sv+mm1q6LsaHqn/PpDNN5P+tl/26i1C6m/1J/13/ouol1CbyPJtf8Av7/8Vnv/AEqKS0/5bfbf+uv9+o5kMbO0NsRMPOmmh/56/wCcVpx6zNbWE4/s3/Xf6vzZFqDTNNhuZ4ftcP7mH/lr/HJ/PaPwrbuI+PI/19YTmkXy+7c5fRbf7Nceddczf5+WtLX5P9B+sXmVGtrP/rv8/wCFOu/J+wTYqkw1KEnxa8Zf6j/hJta8n/llFLfyf49KxrzxJrWp/wDH3qd7P/11uWf+v+9WYo/19bOnxw21j51r++87935sv34/7230/WtLt9SbJEs2g3ouP+JpN9j/AOenm/8AjvT/APXUuh2EP768tf8AXw/vI/8A0L/P4e9UpW/5Y/8Aoz/Of89K2fsUPkQ/Y/8Atr/v/wCfSmhaleO2vdTv/OEP/XX/AD/+ur1zFD9nhh/1M0P/ADy/yKlvUn0K4h/sqaaaaaL97+6/1fy+3P8AdqlaSTXVwPtR8n/0OhX6iL9pbfZrfzrqebzq37aGE2Gf9TOf+ev3P+A/3vesm5X/AEDzv+WP+f8APFTwzfabH/tq/wDqv+A/Lz+FS1ZgUNVsIfIE3nD/AK5Rf5/z+dZWlt/pHnWvnQw/5/CtW69/+WP/ACyll+enS3k2qW/kWsEEPk/8tfm/efy/z9acdtBIqx29lcz+ddedD/01l/j/ACXPvjmoFv8A/n1hm/z+FNjimE/v/wA9f/is4rW86bUrDybXyZv+esvzf5x+FUhnPG0muqLnTfs8H+izTV0FhYfZf+Pub/v1Vy4i+1fuRBN++/4H/OiwzlLS7mtr/wA7/Xed+7k83+5/vetex+EPiLplzYaZDdzfYpoJYY7mKXd+8/h3buij2OOcnNecfYv+frz4YR/z1/8A1Vi3tn/pH+izf9talwJsfadhrOmf2DP9ln86b/V/w/7u3jO77p6Hrjms7UNFm8IQQDSr2yvNZvf3kvlbX+z/AM+f5cV80eE/Gup+GYP9Em86y/5aRSy/J83+yeh6cgV718LvjPoup6v5/wBi+26nNL+6ilk/1e75vmb+IBuOvv6is5xs9Bp23Ob1T4fDVLeebVZ5v7Tvf+WX/fX3up/Qf1ryPxl8Nr3Qf+Puz/cz/wCq/wDZv8/41+inikeGvB9hZ6/dQQzaneReZ/Znmqkv/fWCVHbHf8K8F8Uxa/8AEz7be/2Z5NnZf6qKL7kf935uee/PP05JOeTfccbON0fFP2Wa2uOP3NadpqH2bp/rq7zxb4DntT5+qwjzpv8AVRRf99fLjlu3PHt7P+HPwq/4Seea91Xzv7Ms5fL82L/lo/8Ad/75pykktRqVtT93tM0y4a9h1bX1txH1s7QdvR29WI6ccVdh8VlLiS0iginv/OYqE5wCc46546E/pWTp93c+LWgtrdra2njty0yKSyxDOB+Ptx0NXfBfga20fWb2/knup7tW2HzOB68cV6FXlgrW1FudobpVtfPfKLs3fMOlcbefZ/Dscl2LRPPvH3bIf7x6ZJ9eK65Lq1vw8cE0MxTqFcHH5VxGswX+r+IglkbeQaRtbZs3fvGH3yAf4VxgHqT7VjSkkypWUb9TP0Pw1b3bSajrESi6Ls0h8s+azYAHzH7qjoF6kV85ftTR6l4J8NT32s3kkuhyXokG98eRGkb4j55yTtxwD+lfW8nlf2AVnt9ksjfvTK23c2cnnHf0/Cvhj/goX42gu/Dnh7wiJWlu72/SS4Fv08s/L0Pr8/121rOPNRlchyt11Pk6XVL3x1o9lDr/AO5s59lxFYxbtkf93/ePu2fbFZWpQ/6P/r/3Hm+Z5v8AHs+6v4ela+tvBqfnfZPP/wBCi2f7H/Aeg+v5VyTWsP2CefzvPnm/8h/e9/0rz6dOMFZEu8tSdtT5vZ/9d/y0ll8z/Wf/ABP8VYurW8H9n/6J/r/+PiX+5J/s/wDfW7/vmo9M1GG1uPP8jz4P++/+BMv8X0/lWDrut/6R/wA8PO/5Zf8AAv7v8Rq46opDBcQC4nmtIfJg/wCWX73546ydXk+1T+T52fJiT/tnu/r61HNPn/j187yZv9V/nt9efwqS5eDU7ey0y1ssTQf8f0sX/LR9zN65ztZRgf3aNldjbKFjHD/pk3/LGGT91/00eqlr/pNx511D/wCRfn/2fw61e1b/AEaDybWH99/yzpbazNv5OP8Arn/8TuqGy7dizDqUN3nP7iH/AD/nitPRrnTDcQweIPtv2LzfM8q1iXfJ935eeVz0zzjdwOaz/wCzZut3+4hqO6b7KfO/1MP/AF0/2azd72KUnFGpq+n/AGWDzvInggn/AHkXm/3K4fWdSxB5Nr/20/8A2q6HWvHlmfDP9l6XBNPP5vmSSSxf6varL8vJ3ZXk5A5+grhFbHWrhGy1Jbu7ltbaa2/5Y/uf/HP/ANfSt68tIbWxh+yTfvpov3sX3/8A6/pXPPc4rd8NXsP2j/U+d/n8K1W+hDM5pf8Apj/36/yafaf9cZv8/wB6rk9pD9om/wCuv+f84rp9HH2nSPItP3P71P3vlbP9nv8A7q02BX1meHU7eyh/5bwxeXSX2gHQ7CCczed5+/8Adf8A6j83tU13o82l3/nfuZ//AIj8KYD9pn/13k+T/wA8/wD63+NUnfUVjPsJJgfOuof3P/PKX/Of61tz3H2a3hmH7iH/AJZeV/wHd/k/45dd3X2nR4LK0E0EHm/vbryv9Z/wL12+lTxeG57uD7F/rp4d8nm+b8n972HPWstLj2KOpaRP9m/tPyfOgmP+5/3z1rERprWf/UzQ/wDbWrE11N9nms/P/wBTL/qv4P7tb+kaR9p0gzf6FDP/AM8vNX/x7/x3rWmiQjm1uYbmfyf9f/yz83zdn/1/1rorvw7Z6XbwQn/lvF/z13/5/OsK7jmtr+aEcf8ATSL7n+zW/oOm/wBp/wDHrDPPP/7IvzfSk3poD0JNOtrP/UeRP/n8/wDPc9amuIYMz/67/tl/c/8AZf1qXQ7T7Tcf6J5P/f3/AAwG/n9a07y3/wCuHn/8tfvI8n975ejUna2g0zKmvJ7XT/8ARfO8j/P1qjqeg2X9nwXv+f8AP4Vbk1L7Lcf8t/8A2T/vk0eJWsvsEGJ4IfO/+y9P8/1V+xN7nGXenf6P53+p/wCWn+fb8ar6ddan4auIdT0rzofJk/dS1tWsH7j/AJ7/APoHzMvy/wC160X08FtY+TpXkzf+P/8AAfT/AD+alIu1j2/4M/FrTP8ATZvGkPnanP8AJFcyy70j3fe2qf8AZ6c4XphsCvUrv4vaN4P0C9/sq9hm/tOJ4/3p/wBXu/2dvf5v155r4Tku5tNnmqb/AIST9xz++qZQ000FY9L8eeKoNTuRNczzXt7j/W+a37v/AID09fX61738CJdMtfh1PNqmmT3sM++SLypNnlv/AAs3sK+PbHVsT/6VD/n/ABr6W+HGpTan4JsrO1mH8f8AubN3+eKzqJqN2Du3ZI/Y/wCGej3ukaa/9pWdrZvMfnKzGWSVh0JbgYx0GKd4p1hfDGnanPcpHfw3TMVtumeAMEjtVu8MkOmpafvPPk/udWz6H2rL17RY/NtzFvkSwVdiO/p3Pqa9WNO7E5N6ss/D28uJtMB1iG2tJnJ2RwrtXaPX39qt22q2kWt6lHaSW6KGhBWPG5pMEnOOTwV61neJ9ftNH0uRLN/tHlINiD+92+pHWuN0fzNB063v7m3Al8tnuJANu9urMc++KUacb6iqydrI7PWPE2n2VrcGdMCJGM38St/+qvyz/bM+IOnT+MEu9EnE7DUfMt4pIu8MewbfY7s9MV9xeNPGMHiG3ms7ibyvtb42pGyrCu3du6neT+Q4r82f2gtcstd+Onk2v+m2WjRJH5Xy7POX73zfxfM3+cVnXfuqKelyYxs9Sobqa508z3cPkWU/+q/jf/J9TWFdrPn7EPOggnl/1vm/3l/hzjn3OfvZqe7mn8T3H+iw+TDZf6qKKX5I6ZrelT/2De3vn/Yv7M/5Zf8APR/4m7c9q5ba7lPQ5TW3/szUJ/sn7jyP9V5Uu9N6/wC1xn6iuYe4uPE0803k+dDZf5+b+9Wdum1K3/0q88mGb/VRf7H+9VrT9Qm0yw8nS/3MM/7uX/pon+z61q7+g0mybU1/0D/njN/y1l83+9T3mh0MwWdr++n+fzZfNb/x76U+bTLwQQ3l1N+5Mu+KP5dlZunSfv5pv9d537v/AIAv932rGbUtikjQtbbF/De3U8N7N/rPK8r/AFf+fl5FS375/wA/4U6zXjnv/n1q/Z28F1cczGD7/wDrf9ld236noPdq5m1c3ivdOj0288JW3hG9/tSa9h8QeV+6il+eLfuX7v8AdO3K857e9eK63f8A2rpitzxJq32q/m6/uf8A9muWmU3BrenG2rMpNN6DLeOk2T+1Pg71aWH1rWLsSWbBfs3/ADx/v1t6cs1zP5Jhh8n/AK5f6v8A3u/RW/X1rnI3mtZ/OM3+f92tyxu/tJ8799z/AMtf+Bf56/3vpSewF+5iFt5P2v8A10Mv72L/AGP1/WpY7r/SP9dBDD5n+enf/PpVy31SH/TYbv8A15i8vzflf7v+0KyV8jz/APP+FCj3I3Z1ev6jBqekQfZPPnm83/Wy/wCT+mPoK52zb7N/+9/yc/546joYUsv7AnyIM/8Aj/8An8ao6VpWYP8ARfI/7a/7v90ZNOOj1HqaUS6pdaRBB53k2U8v7r+BP8//AF6syad9pv4YLTyZ/wDprL/c2/d3Hv8AdH9O9dHZ6/e/uYLuGCf7F+78rylT7315zWVeaD/aeoTz2kH9/wD1UrJ/47UgmYd59t0G48nyIP3G/wD5Zf8A6qybzX726v8AybWeGH/np+6/9BrR/tj7L/y5fvv+mvzv/n6c1fvJYLn99qpsvO/6a7t//oWc+mfzobuDsncLyzstLsIP38M/n/63/pn/AJ+b/JrOgufs3/Hp+4h/1f7qX/d/h6/p+VdLrPg/7VYaZPdfuPtu/wAr97/B/tLyear6J4Nsv7Q/0ub995v+ql+SrjoDOf0uyGl3/nef/wChf5/SukvNSsvs/wDz3/y303H3/wB78cnxKPsur+TanzofK/8AQf8AP+elWtPWH+z5/tfkwf8APL/4rhu3y/r+MNpFGfZ6xDbf8fZ8+D/prJ/n9D+dYmviG6/fWv8A5FrR1vwRe3Nx5+lC9ngm/wA+5/i/n1xSeKR/YekQWXn/AL7/AKa0b6Esz7S6/cf+Q4v3rbP9pqv6c9lph+xXU8M3nbPK8r/6/wDn9K5mWKbUus3/AMQ9Lpt1Dps+R/yx/wA+/wDDQ1YLss65pf7jn/Xf8B2fp2+Za5G4svs1ehtJ/aekzTHyR5EX/PL5ZP4u+f7tcBd3/wBoprUaYW8n2nrXtX7P+tzC4n0y6/66W0v/ADz/AL1eHwyd/wBa67wH4vm8M6v54/fVFRXgN3P6Kn0+5iH2j7RkRjCt/eFcR4h+2CTeLiTzJML/ALPPQ4HPFdv89pbyWnnx7I/69q5vU7u3s+Z5I/3n99x9O9exB2Wpje7scZdavc6Xd/YoLU33lBfJ3J8zs7YH3sDPvz+lYvj/AFC40XQY9DnuopZtRRo3/vfMSW2rzx2FdRZ2cus61JexH/Rbbi1T++38T/0H518+ftIeObPT/FEY8ryrzThtEv8AE7H/ADxXNXu4tr5M0ikpK5xfiD4jWXhDw14t1S6mmmh0W2S3sYvW4ZW2/N7fLkCvhLw9a/2l5+qXf76eaXzP+AfNuavSfj58Q5vGH9meDPD/APy5b5NTli+fz7hvmkbd0wvzIO2F/LlbTXv7C0CbRtK/f/x+bFF88n/Av++a5HfRdipO70Om0y1stC0jz7vzr28vf+Pa2/55/wC1935f4q4P4m+IprbwyIPPhh+2y+Z9li+//wAC/wCA+v8AWsjxP4jvdMghmtb399/q/wDgf/fIK/Lu71l6Ro0Nz5154pn+2Tzf6oy3Wzy9v3t2V5z0HI59eKSio3uiUuphw2H+gf5/z/FWm0f2mfybX/Ykl/4Dt/8AZqt6qsFt5P2Sbz/O/wCWfm73+79BtFVFY6bBNNdf6755Jf8A0KpLJtam+zHyfJ/13r9//a6+vy9KqWkH2W3yf3M3/s/+FNj/ANI/fXXnzT/+OR/7NX4If3H+pzWTmtkawh1ZBNdTfj/1zqs+t/2b++x+/wD/AEX/APFVeu7b/wAg1yWoy5np01cmbadkUbt/3/nGoE+6KkmkplbMgmoqBY8n1qeK2xTuBVmXnmrVs/7jmoprfirKw0IR03gKbS7mC9+1w+fN/wAsv/Hv8/8A6q6LUPAk+l28E37mfz4vM8ryv721tv8A9evO9Jk/s25E3/Lcf6uvVdI1Kfxhb2UIm8g2UX+591f73/AVxx60E9TnrcwfZ5v9C/1P+q8r/e/zitvQovstxB9rsvO/e+Z/3z9O1VtQs/s1x/rvP/5Z11Phbw/9q877XeQmCD955Xm7Pn/ur157fTmlLlS0BItWdnDd28893N5J83/Z/wC+ew9Op98VjPez6XrE81pff6//AFv8fyf7X1/z2qhMv+u+y+dNB/z1+/5f/AtxrovD+k2X9gXsH7n/AJ6S/wB/+n+1mhXbD5mJDb2WqXH+iedPND/wD/x0K3+fWq6eFILW/wDO/wBf/n/P+ArpdJ0f7L+//wBdB5SfuvK2f4//AFuvHFdXFpkNroM9750/nf6uKL/vn+H/AHvQ/wAqbbSBs4nx14g+0/Y8fufIi8v+L/P8Vc/ZazNqZ/6bQ/8AbP8Az/8AY1Y1Kw+0n/S/9R/n+L0/zxVW1trM+d9lh87/AKZf88/9pmLAfy+9+SUroEkasawfaP8AS/30/wD33/hwPx+tbmm2kFyJ5vJ8/wAmJ44oorlUT7u1dq9fT6jPTvm6bH/athe/ZPPnhh/1sUW7fJ97+IL03ep/rjQttC/4RjT55/EEN7503/HjF8v/ANkP4l4/wNROzQMq6tq09rcT/a/+ucUXm+e/8Xy/eG37wH9OK5vxJ4X+02/nXQnsv+Wn9/zE+X7qjPXd1+tdrYSeErXQP+JrDrV5eTfvP7kX+7u4/h56fyJNLxN4jvdSuPNtYNLsoIYvLi8r/vn/AOK/Xk44nVPRAjzyLw1P9n/0UXvnTf8APWLY/wCuP4fw/PlPF3hP+wsTed/yy/e/vG37/wDvkV196Psv+m+IPO8ieLy4v/sfvbfTjjGOxNcJqd/9pt/JuvO8jzX/AHX/ALN/L/Iq03e1wMLSdQ+0Hyf+WP8An8apanp32a4za0ssH9mz/wDXamz3P2mrKsRRrn8a0dIg+039lB/01X/0Kqitj/P+f1rpvhxH9q8a6X/19eZJR0YM/oMEn/LPzI0j/v1y6xR3cslzPJ5klw+22T737sZxjAzz1Jqz4nsH1WSOy8yWKKXc8nln5iowNp9i35gEV83/ABy+OWneF/EeoWovZrXQPDtrKJ47GRklmdVUKhZSPvHPQ9Frrqyd7Geidz2P4qfF3Sfgh4Ln1HxFJDaK6MLSKQ/NO/8ACFB5x71+Vfxk+PGv/FzxILtBKsssjxAAdm+6q+/vnJ9qxfiZ4t1P40+Lv7Tu4fsdley+XY2NtLI/+yqruJPPv39K0PCVhDoU817deRpk9lvji835/n3fN8vP8OQT6sBXNOpK3KtvIHqzodF+FcPhjwjNqfiCeaG8n/1v9yNFVm288tluPr2riNJkJuPJu/3EM/8Arf3S/wAX+0e3yr36fWtDxZ4zm8X+T/as8FlZWeyOKKLbs+X7vtmvN/Efjf7LObPQP382P3kssX+rf+Lb06dqypKXUaG+N7uH+0IYf+eEifvZau/2nD5HnWsH2zyf+esX+r/z64rk9L0+8ub/AO2ar53+fmrYVfs0/wDqfO/+ypya2RaVi69xeandecPJgn/1flRRbE/4D/d/HJ96paxL+4+xf66eb93/AJ+lbFup+zzzed/+3+P5/wDAawrnWIvP861x+5/5a/723/4lqlp9ClbqdZbaF/ZZ/wCJtB5/7rzP3Uu//wAe/wA4pNXuIbUH7J/qP+eX/wBl/wDWrkJtdvf+e/8An/H/ADxWdd6nNdW/+lTTf5/yv/fI9BWKpNyu2a+2SjZIkvtU9DWFJ/pM/PSnus3FLsPpXSo2MSOSGli7fWplaIDmlpgRs2IKlDZpKipgTPL+/pY1zB/n+lRW8H2mtCBIbb/P+f8AP1oEyhBYzajcevkxV0GhzXum/vrSeaHyKrWchtv+226t29g/0D/RZv3/APy1/j/vfdbnj5V/zipcmnoLc0NM1b/SP9K/2/8AW/8ALP5WX+6T78f3frW5oGk/2pb3v7+b9xv/AHv/AMT043K3HJrz65n/AHHnf9/f3Wz/ACOn45rofC3iq90KwnsrSY/8TP8Ad+V5vz/xbf8AOabdmJIG1Ka1uPsVpP5/73/ll/8AXro4bj+y/wBxawfv5/8Avv8Az96uGtvsX2//AEsed+9/5612UPkH/TfInn/6ZSyr/F83/s3X9Km6E9Tb03Vb06fP9r/7+/f/AL3/ANl3/nWvrepzWmnwz+dN5E+/yvNi/wBXtb+f4+/pXJWXiGa11CGG7gnh+5J+9l3+X/tbR/vKfX5R6101xqH2XUJrK0mgnhn2RxRRfO8n+z6//X454qZyfUbOQv5P7T/0ITTw/wCfyx2/Tmn65ZXvhjSIYLX99NN/y1/zj+7XW+A9LsrXxbDNr/77/nrF5uz5Pl9j/snPfd786PjIzeJtfm/fw+TD+7jtvN/1afKvYk/w+/1PWhuyGef6b4intNInsbT9xezf62WKL+6reinj5v5+1Tar9t8/zv8AX4/1t1fbX+9u+6r7d3y7ff8ASt+bwhN5E1751npkEP8AqovNb95/uryf73r61wniq9vftP8ApkN75M37z979z/gP/jvpgdvRJpuyBamzqtzpfhmwhns72Ge9vf8Alr5X+r+9u+Zx1+bt/SuLk8bxW08H7nzvI3/8tWT7y7e38+vyj0ya19q0NzB5P76e9/66/wC1+fr/APWxXKSWk32itIwvqwNW48TTXM/+lf6n/nn5n+f8/StCG7/103+urnV030q5DaTW1N00hWRDqdz9pFVFbuKddxzef/qf+uVQed9KTLLatjkV2nweWH/hNrH7X/l64uNvWum+Hd5Da+NNMn/6a/8A2NTJXQnsfs38bfjFqOhQyaP4OhFx4n1O2NxP3/su0HCuy/3iMkA9ya/Nf4peJYdd1eDw/a+fDZQS/wDEzlli/eyPu+bd/ex/7N7V7V8YP2gbv4b3l3LPLBrGveK4fPkuYvkaP+GNfvEqB/dHSvnHw4s90ZpvEH7ma9le4lll/wB3+taapu7uQkrDY7n/AEib+yT5/wBy3tf7/wDe+mPlwfx61h6jPDbH/Sr3/U/8D+f8KY9x9luPPtf9uSL/AMe3f+y1lQrPc+cLr9z5G/8A77/2u+e1DTuhWszMvPEv2bm1h/ff6u1/6Z//AF/Wm6fZfZrCb7VD50037yWX/nmnzbqi0rTPtNxNeXXnTQj93F+7+T71dTZwwXVuYfInmvf+WX9yNP8Aa6f7VTN62NFrsYTrN/02/wBZ/q66CDz7ryYBB+++T/Vf7v8AE1ZUUP2Wfzv+W3/ff+fumtP+0Ifs/wDqPJn/AOev/Af8+1Rew0rsTxXa6ppcEFlq0M9kL395F5p/gZfvbeqgr045DDHUVw1zN+/NdPNPPqZ867n8/wDdfuv9xf8AH/Cue1T/AF7U4u7LlG2ohOOTVaXtTpFyMGq5OatGYFc1DUoGOBSMmetMBu8+1K0tKqY6U5ocUARNJj2oZt1SxrF+dKOlAXLtov8A5Gqd4oftHEP7n/P+eKpR+d2rViENtYed/rv3v/PL/PNKzvoSSWFhNc3/APov+hfvf3UsvyJ/vfh/hXVeGvDumXWrz/2rqfEH+t/uf99Z/wD1evFcx4d02bXdYs7Lzv3Pm/5/z616VqPgqytb/wD4m3kWXkxf6qLc/mfL7c1LXvA30Ri6xZ6XqdxN9kh/1H+q8r+5/nt/9eufGk/9MP8AP+z/AHq7Oz0XS/3+J4JofN/3PM2/Wu18OfDuAeGdT1PyYfsX+ri/z/3z+vPFPbW5Oxzmp+EbK2+HVleWnk+fe/8APL/P+z7ferHh02e50D/kNQ+TBL+6sZd2/f8AL7Y/u9DViOOf7P5Fne/uIP8APv8Aw/8AoNZM2nQ3V/DNaT3s97P/AKr+P5/7v+1+X4c4qbFJGpoEM/nwf2r/AMeXm/vf/Hf4gN3ueMAL711Gm2sFpq8M37/z/N/0byol3/7PynG4/Mn/AHzjPynFux8PQaZb2X/CQTedNNEnmxSy7PLTd8v57eT2Hu1WNKf/AIRnV4LzSYfP/ev+9ll3vv8Am+7w2336j5gO+ahy5loVytmaPD03n3v7/wD03zU/1sq/u/zPb5xn/ZHHcd3rWmeH/hnoFlB4fm+261eReZc3UUTP5fzLuX0+6zdP17R2XhHUfiprGo6n4X06WW4tT597cylfKtV3YUH5BjpGATgZ4x8x2854wM1tmH7bDeww/wCt8r/Z3emf7ufYYrK6lGzBJfccNL44N1qH/E18+GDzf3v/ALN0x/e9h16YrF8XnTLa387z9Tnnn/1UUvyJH/wH/wDV972re8XWup+D4LPVLv8A4/dU2fZf4EjT/d/qf7ue3Pl9/qd7rl/NPq0PnTH/AJaSfc/vd/8AOa2jFX00FzDI4Ps377yYZ/O/5Zf5x/Otqw8Jz3Qg+1Q/6/8A1X/xVReHtPm1O487yP3P+f8AvqvoLSI9MtvCU39qzfYpoIv9Fi8pneR2ZfT+ef4T1roirg3Y8Tv/AA3pmmfubWGCef8A56yy/JHVFtOm+z+d+4/65eUv7z/PvV9lnutX8+7m8g/88vvvVmaGAwf8t55vN/2f3lZt3YHD3cE1z/x8+T/7P+lZmp6H+58799N/6B/tV3V3D9qt8+T5MMH+ti+55n3f4vWsJv8AX+T++/8AZP8AgXH6007sZxscf/LGrllIbaczVa1W0+zH/U+TN/335if7NZkJ5NJrQD3lFn13X5ta1Wfz5v8Axz738Oe3pVjUJP8AP+eGra1H7FiabSoPJh/6a/364TV/E32m38m2nmmm/wC+E/oMfSmtdiUQalfQf2vD/wAt4ILV/wDY8tP4f/HtxrE125+1DybX/l8/8hp/nrWtp9lnT729u/33/PWX/P3R93FReDtUgGoT6ndQQT/8+sUv3Pvf3aq3uspK5K9pZW2kwQ2s/k+T+8/ytJGv9l/vz5/nzRfuoot3/j3Wuw8aeKta8dah52q+R5//ACyiiiVEt/8AvgY/h7cD2qo+lwi3GL2GaaHfHH9795uX279uMZ3fWudty9DSS5Xc4aObHnf67/np/wADqxpH+k/vrvt/n5v6VDKk1zcTw/voYf8AV/uv/QeO3r3rqUu4B5MPkQVnVnpZGlKKtzM5XV73+zPPx/y2/wA7a5ctgcVv+LByMVy7t6VrSWiZnVl7+gO3pUSLgc07bQBmtjMdUiR/jTYx3qwrdxQSRqu6nMuelOooAr+X71bSL/plQi4/CrMd5QMTyZq07LwvMYM3c3kw+b/wOs1dT+0/ufT/AD/hVuO6n/cwfbPJh/77/wDHf+A1KUmOx0WmeA9T0y/hmtbyCCbzf3Uvm7P73+eBk1s/8Ixr91537/zvJ3+bL8r/AD/pXHxre/67/Xf59+3+e9atj4lvdM877Jezw+f/AK3/ACO/6fWi/RidzXstM1r/AFH23zvv/wDLL+D8+nr+dbkniLxpdaB/YtpB/oVl/rZYovn/APsR93/JrAk8T3uqYh87zvJ/5ayxb/L/AM7fp+VP0n4m+INMuJs+TN/yzl8v/Pbavt8o9KLoLMxLjUZzf5uofJmm/wBV5X+f9rv/AFr2Lw5/Zvg/wVDrWleRrPiYb/3X2belon8PzEnJPJOQMbON24VzMPi/RNTsP9LsofP/AOmUWzy/9r6j5f8ADitu08BDUrCGbwrrXkwf88vNX93u+nfaq8HH61L5WtRX7nj+q+JtT13Xpr3VZpvOm/ef3P8AP8NdSNa1Q6f5/wC4vYf9X5vmrv8A++drH7vA6d/pWpqXhseD7jPiD/ioJv8AnpFL/q02/NuXkfeXryAO3pz2p+LdM1SCYWmiw2X/AE1/55/3duVz/npzkCktkUnqjo9M+M0/g/QZrLQP3323/j6j81vv/wAW3GNv3R68Y/DZ8EeOPA1rp882vwzf2p5v7q1tYv8AV/e2/wDsv6+teTaZBZfvptf87/rl/nj9agt/Ds/n/wCifuYf+evm1nKKavcdzT+IHiO88T38P2qaeaH5/Kilk/1abdvuf4fX+H2rkY5ZtN879zNN/wCgb67PWreyttIg+yfv5v8Apnu3x/71ZKj7T5OKuMtNBI1PhZ4isluZ/wDhIJ54f3X7qKL7n/6q7Lx14qsvGGv/APEg+2w+H4P3dr5u3f8AL8u5scMdu0n3Y9sZ8uudKmtp5prWGHyf+mtXvDes4/c3U/kCGrW7t1E11Ous7ex0u48/7FPe/wDfX9Mfzq43nWtx5/kWWlwf9Mv9r/gWf8/Sr8AvdU0AT/bTBZQf88vk/wCA/wC1VOPULLyP+JTZT+dB/wAvV1L8n/fJxQ9h2fUxtYt4ftH/ABNr3/rlLFF/H+n6frVC4sP7Tt/PtIP3/m+X5UUX/Hx/e+UY5q9eeIf+fvH23/plIuzZ+v8AtVXvdezpP+i3s8E//LLyv/ZcH9RUWd9Q9DlNcNjpn7n/AF03lf6r/nm/+P6fWsPSrf8A0iGluR/aU/8Az2rb0vTf7N8nH+vqpXWwRXQ6i61OfU7ef7XPP5P/ADyil/8AQvr7dvrWOzw237+6/cweV+6i/j+Wma6s9vYTY/7+/wC9/n/Oas6JLott4am+1aZeXuvzSp9luvtP7q3T5tyrDt+YltvJIxt4HNNOxKuZt7f3mueTZeR5MP8A6Mrch0r7NB/r/wDUf6ryt3/6qZYQzWpP/LCb/wDaq35c11b/APE2m8j/AJ5fwVndyNEtbGrpGuwaZbzwi9mhmn/d/uv7n8X/ANbrz+FN1rXYdU0+Cy0mygh8j/l6+bfJ97+Hjj69a5tpP3803/PHZH5vy/7W7r/s1NFF9quP+eP/AF1/+KFZ8qUja3MrMrXQ/s2wmmP/AO8dqy4fEs9yevkY/wA/eNWfEkf2mD7H71jrFDpsH/TaqiotX6mctHYhvpcT8VSHSnydqckf41ulYyInT1qSOPOKey7aXYfamA2paTyTSxr2NAgp8S/nUTNjpVpDjNJ36AS/8e1Murn2/X/PtUdNt7K8uZ/9FpRQ7lzT7mYwf6mHyf8App/vf55P9K6G01OHTIIZ7qy/6aReVL8n/Avf5e/1rAtLL7Lj7Vz/AM8/7ldI+hamNH+3eR/oX/LK5/2/l9/9pP8AvoevMt66D9Tft7rRddt5ptW/cXs0v+ti/wDHm6/55rDvrDTLW/8A9f53/PLyv+Bf7P8Ae9v4e9K1lMPsX2r9xB/1yb7jf3c49+pA/kKl8g/5hX2yaCaP/WyxKn/1vyP8qb1BHYeFvC9lrv23TLS9/wBd+8/dRb3+X/Z4/wBnt/Pile+B/wCw5/ItNTsppv8AnlLKyf8AfPTn73XH3TwO/N6PJe3P/LeH/nn/APE7f++uP69K6XRrODTP+eE803/LX/b+b6f3vX86d1awjP1qx1q1v/Ou7L9z/wBMot6f99ZP+c1Bp93rVrPP9lM8P/PLypdiR/e9yPvKPT7v0rtvDnjuDS7jyfFcM0+l/wDTLb+7T5mVdvI49+6/XOxB8SfD2mfbP7Khn/03f5vmy7/vbfQLx94/X06VDSuK77HKaD4t8T6X9tm0vyL0TReXL91/k+735/u9Oflrm/FNn/oP2278iHzv9VFFL/q/mb7yj7v3W49PwJ6HUPFtja3/AJ2gQ+TZ/PJ5Uvzp83/oX16fL0wcVyus3kOp3E0w8mGb/pl/n/e/zioTvqNGBFdzef8A9tf+WorUl1e8th5FrP53/bP/AD/n6moZrSG58n7JR9p/5Y81ppcotWN/eWsE8w/5b1Ra/wDtUHX99TmSHJhNYkjd6SV9QNS51D9x5PeufW5+z3/nf8sal8+b0qBo8delUk7EpnoUPxUn1O5h/wCEgggNl/z6222HzH+782Bj9P6YlPiObXf33nHyR/qrWL/ln/vdq8/tF5q5Iv8AZsFHINNnR391Dded/wAtp/8Axz/gK/1/2fpWJe6XNcwTf9+/3X9+iyvYbn/pjVeS7vLWcfZZv9TTj5jG6Gv2W+/0n/XVrR201zPDN/018v8Az7VV0s3l1feT5PX935ldPq9h/ZmkQwen/TX+OsZzSlYuEOZNnM+JPEc2uHybWzFWrITWoh4hm/df7/l/596b5f2aD/Rf9dN/rf8AI/pU1lcm1t/ItYfO87/W1tK9rGcbGjcah9qt+n/2z/Parmn2s11bzzn/AJ5f63/nn/u+/wB2sW3k/f8A+i1cOrT2kHkn/lv/AKr+597+L/x6s7di1d6Fdrae2/8A1f7X41pSSfZtPgPnz+T/AJ+7/drKv9Smtv3B5m/5a/x/3vqPy4+tY93rM11B5PnHioUHJ6lKSS03I73UszzfZv8AP+flqjupnk/5xTq6LIycmwp6dPxoTp+NOpkhQq9hTlXPWhOv4UAG8+1RyLj8Kkfr+FRsuelADWbdV2KL/R/OqjWxatSbsNIk0Sb/AIm4Hk+fntXrll4PvbmDzrSyg8n/AJ5RffkdtvyqvByN3bpx7V5p4b1yfQtQ8+0MP/POWL/9de2+Gvi7BbWH+i+R53z+b5sSv/rP8456D8azWkrsTv0OL1nR73TP3GqwwQ/9MvK+eP733mHOB7f3j1rA1TVNTtZ/seqzfYoZpf3X9z/vn0+9j/OOz8U+OofGME8FppkMM/m+f5vzI8n91VXkr8uAPT1rgrm3nurn/S5/Pn/5Zeb9z5f89v731pb6sqxUjgnubn/nvn/Vfutn3l/i/wC+s4/xxXQ6h8O57XT4ZrSy86b/AFhll+5H/DXqfwi8K/8ACTah55svPvYdn7r5f/rbR8q9x94+ox6h4i1Hx34b8IvoFv4bsLiyuZ7a4nhluYvLY25yrlSVbJRnjJBB2sR2BAmt0w1eh8t2N19l0+aD+zPPvf8AnrFu/d7lb14X/wCx6Vp2Hhk/YPtt19tz5v8AqpYv7u7/APWff14r1zRfDVlofhGaa0hh1PWbL/W/vVRPmX3OeP8AZ578V5R42vda1Pz5hNDDD/z620WxP4vT+v8AjSak1awO1zA1TVIba3m+yTfvv/2vx+82fy9K5WC5x1ppsZv+Xqbzv8/nTlsph1hppDsTtqXP+p/z/n/Jp0Uf+kD9zTVs5m9hT7mP7MfSjmvoJENxb/66rFTb/wDphVKSGpjK4yre9fwqhcvmc1sZ/wBHxWJKOK1iK+pWZdtOSD1qaGOrH2f3NNy1EhtukJn/ANK/1NamtRQ/2V/ov76Gs/yj61DcN9mFSnqMn0eOyuYJobqbyP8Anl/+1S6LoN7qmreRa/vof+WtZ9rZfabjyRXYadBeaGJp8efB/wA9Yv8A69FWppZPUqKvual74YvdMt/PuvIh8j/vuOuf1a4+1XPnGaabyf8AP3a17rxHNqcH+lTeTB/wH/0L1+tc1Hazf9/pf9b/ALH+zWFLnvee5U3HoTWy4/8Ajv8AnmtPTLGD7BPNdf7HlReb/rN278Wx/wCzdetXYdNhMHk2n77H7yX+/UmmaLBdTz/ar2Cy8j54jL8/mP8Awr2CjuSTwOx6VvB3V0Z2stSjFYTWtx/pXnf6397/AH/8/wBay9duP9Imh48nykrd1PWDpkHked583/LLyvuSJ/n16fnXC31/NdT+cf33+f5Creu4FeSea4/rSxr601F7mptg96YiRlx0qORcfhTqbsHvQIkVc9aE6/hQnX8KE6/hQBJTdg9KNg9KjoAc/X8KjaTPTmnU1On40APgj/fmtZm+zwf9dqgigxzTFJFxwaltMd0WY5ITV7+0bL7F/wAt4Z/9X5vm/wDfO5f971NYN9Pz/rv/ACFTrBf9I/13+uotpdBfQ0rSSa5n8nzv7n+f/Qv8mu08Jat/wjGrw6nazedeQxP/AN9sv3uVPTsR9RyeONjvJtMv4ftX+p/z/EP6c1dk1H/ltazQ/wDbL/gPpj/P0pcw7HoGkeJZtMnn1O01OaCaf/llFdbHj+Vv/ZeP++etPufiJeXNx54E3k/9fTf3v7owPzxz1rzNbv7TP/pX+f5f3m/+vVyz1CbTOn+fu/X/ADmosr3HqdZ/wnc1rb9J/Om/6a/J/n64/XFUV1L+1bf/AEvzv/Q6w/Jhuz513/n/ADzWoIO9L3U7ITL39k/arnyP9fU2tQf2X+4/5bn/AJ5VoaXN/ZsHneR+/rDuV/5bXdYc7lK1x/ZszN8n61lzSf6TVu8vPtZqrEefw/5a1olbUSRdt2zTbiT9zVWa4zwKoXN7TgragkQ3MlVFbHIqbYfSo1uPWrGNq7bN9m6VJax81MBDbf8ALGqk7gNlk5/6Y1b0zQv7dMMA/wCW3+fyqoGnuZ/+mMPrW5pN5ZW1vP8Av739z/qvKi+ST+W0VzzlaNkXBJvUzrzw59lv5oLWeH9x/ref/wBVZWqR/wBmGGHzvO84eZ5X+f61eurzU9c1eae1h/1P/oC/3v8AOa67wt8Lrwaf/wAJnr+p6NZ6ZpkvmeV9ujmeSWP5lj8vnr34IA61rSpzdnJkykloedTT/voIRNW7DLDdXEMBm/7ZfwfL/j/nFXT8Rb+98N6zoDWugjTPEurwajeXj2CLMk0YkXMbj/VoxkJKAY4XbgAg4tlJDbXH+i+TN/1z/wA/SnJttjkkrWZ3VvrV7pmkfYvsVl502z979ljeX5d38RGV/Drt74rn4bn7L++uoP8AXxf5b6VBdaxPbfvj53nD/ll/wL8fb/vqud1W/muvO+1VUVbUm7e5JrGow3Jza/5/zxWOvSoY1x+FWEX1rQTJ4WqdExUCrjrU2welBJIyY600j1oqVYvwpN2AjIpdnsaekWanWPjrS5guVaR09autFTWhzS5hXM+SPirFiuOlK0X41ct4B/qRD51DYMkWDP8A1xqpNcQj0/z/AJ/zzWlP4a1S5uIIRBND53+qir0DSfgHe3Okedd48n/Wcf5/nQoFKSseV2kX2n995037n/P5f571Zlsrzz//AGpWj4j8JTeGb/yPO86H/rr8/wB78l+7TrOb/pjN/n/P86cmVawSCHyP9K87/plF5WzzP/ivwqJrybt/5C+T/J71r3UsN5b/AOl/5/2f/Hv84qpBF9mNRqK5VjtvtVv/ANNv/Rn3qsQ28H/L3/n9a0opvtVdNZ+DBdCH/P8Ak1EpRjuFzm9PsP8AvzXR6XocAtv9LrXXwx/ZvYcVWu777JbZrlqVObSJUU76ooa9fw24/wBFri9QuORWnqd1trnryXmtqUWib9yKo5JSelRSSVBJ2rcltCS3OeBUUfeneQfSf86ljtad9LDSImXPBptvF1okt6kjX7NSKNCGSqzv++qM3k1v9a273UNK1LRNFsbbRo7TWrW7uJbzVo7x3OoQyCLyYzCfljEJjkIZfv8AnEMBsGVJtDSuY9pNN++6+T/6MrXW7h+wQ/uen7usy40+8tLjnyfJ/wC+/wDvr9aTULaa6/8A3X+fap5U9x6pF+7Wz/s+b/ljMP8AgH/fOKp6O2p6lbzaZ5/k2c2ySW1835JNu7azduNzYz03Gs+a1m/5eqzpVm/1PnVUY21JNq/eztr37HpU3E37uX97/rPu/e/Gt/SbDpP/AMsP+Wv/ANlXGwtD9o/9qfx13GlH7TZc/wCoq7AzndR/49zCf9d/z0lrBurnnya2tak5/wBd51c9AKUAY9ExViNfWo1XPSpo1x+FaEtkydfwqSJcimomKliHNJ36CJgmOBT1XPWk3VPs9jWbdxSt0G1Iq7qlW3zV6LTfU1LkluUo2KbWtK9mMV0NrotTtZA9ql1Eh3OQe29a3/A1hDc6/B9q/wBTVTVF+ynirvh6ae1uYZ7T/X+b/wAtf8/521cXfVEuJ9F+DPCWja5q8H9rXv7mHZ5UUX/Avl6Y67a948baJZaZ4Jx4WxNZw/u/Nyu3dt+7uGR93dx+Q4r5bs/GH9hCH+34f380X/LL+5/e/wA/pWnr3xMhufP/ALAsptMhm/eRW3ms/l/3euS34/1Ipwk4X90rkT1TOG+Ilh9r1cTeT5Pk1wV1p32W4m/cf9+v8/zru77V73XbmD7XN5Hkf5+vNW9KksvP8nVvO8+f/W/5/wC+qzdRx3Qm7M86jtcXP+f73+f8ea1YbCe5uef8/wA/1ruBYaZ5/wDywrQsIbK2t/P61Eq+lkF7nG2WmQaZ/wAfUNdpY65Abf8A0WCs/wASRQ3M/wDouazI5PstctRqe5cNNzbvdTNzXJaxe56irV1qk/cVzmpTAe9OnTd7ITlfqY+oXPbrWPcSVp3dvnms6S3ruirIm6KqnBpEYj/ljUsg71CRng1Q78vQmde4qGRZhRUc5oW4XHxLNipMev8An8qrQTzGrStjpQCdyuYau6Zcz22oQzVc8iy+z/6/99VL/lv/AMt+lSpKY1oegaXcQ21v5155E803+fpWcJs3PnfuYYP8/wD66TQ7eC60j/pt/n61l+IHg0ywEHnef/8AZVlGe6NJx05jN165g+3k2n74f5/zxWfp32PUfEln/bv2w6d9oi/tKSyjVrhIN373ygxVS4TeVDFVJwCwGSCbUbP9zDdQmb7nm/wPs/l92vVGvvCeheAoBpXkT61rMX/HrHE2+0Tc3+ukON8h2qdgyAMEkngbrRJmWuyPNm0qyGrzi08/7F9pfyvNjVH8rc23zFBYK+3GcEjPr1ro2u7K20jyfIhh8nZ+6/jk/vfNzzVNlnJ87/nvVBmmx/otlNN9z97L/wAs/vbfz+aqS5tWD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5417" name="Picture 9" descr="C:\Users\bkdasa\Desktop\download (4).jpg"/>
          <p:cNvPicPr>
            <a:picLocks noChangeAspect="1" noChangeArrowheads="1"/>
          </p:cNvPicPr>
          <p:nvPr/>
        </p:nvPicPr>
        <p:blipFill>
          <a:blip r:embed="rId5" cstate="print"/>
          <a:srcRect/>
          <a:stretch>
            <a:fillRect/>
          </a:stretch>
        </p:blipFill>
        <p:spPr bwMode="auto">
          <a:xfrm>
            <a:off x="5943600" y="0"/>
            <a:ext cx="3200400" cy="24003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21</a:t>
            </a:fld>
            <a:endParaRPr lang="en-US"/>
          </a:p>
        </p:txBody>
      </p:sp>
      <p:pic>
        <p:nvPicPr>
          <p:cNvPr id="87044" name="Picture 4" descr="http://3.bp.blogspot.com/-ynb1GiO1Kc8/Uyc9Fyty6sI/AAAAAAAAB5E/iwXtxiy4VsQ/s1600/brahma-emerging-from-navel-of-vishnu-with-lakshmi-QI96_l.jpg"/>
          <p:cNvPicPr>
            <a:picLocks noChangeAspect="1" noChangeArrowheads="1"/>
          </p:cNvPicPr>
          <p:nvPr/>
        </p:nvPicPr>
        <p:blipFill>
          <a:blip r:embed="rId3" cstate="print"/>
          <a:srcRect l="4292" r="6997"/>
          <a:stretch>
            <a:fillRect/>
          </a:stretch>
        </p:blipFill>
        <p:spPr bwMode="auto">
          <a:xfrm>
            <a:off x="0" y="1255610"/>
            <a:ext cx="5791200" cy="3887890"/>
          </a:xfrm>
          <a:prstGeom prst="rect">
            <a:avLst/>
          </a:prstGeom>
          <a:noFill/>
        </p:spPr>
      </p:pic>
      <p:sp>
        <p:nvSpPr>
          <p:cNvPr id="5" name="TextBox 4"/>
          <p:cNvSpPr txBox="1"/>
          <p:nvPr/>
        </p:nvSpPr>
        <p:spPr>
          <a:xfrm>
            <a:off x="0" y="-19050"/>
            <a:ext cx="57150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smtClean="0"/>
              <a:t>Sri Brahma Samita: </a:t>
            </a:r>
          </a:p>
          <a:p>
            <a:pPr algn="ctr"/>
            <a:r>
              <a:rPr lang="en-US" sz="4000" smtClean="0"/>
              <a:t>Verse-01</a:t>
            </a:r>
            <a:endParaRPr lang="en-US" sz="4000"/>
          </a:p>
        </p:txBody>
      </p:sp>
      <p:pic>
        <p:nvPicPr>
          <p:cNvPr id="194562" name="Picture 2" descr="http://api.ning.com/files/jsqU1mHWkLjB6TFRptvDUss2J*Ua6wvqQUk89kzBf1lZRX4JumyxcYNmUfHyKiH6K0HyfF2P8sDyhGWQ841jv5KTVfQ*giDI/339340_247239418656686_100001118895031_698323_175456113_o.jpg"/>
          <p:cNvPicPr>
            <a:picLocks noChangeAspect="1" noChangeArrowheads="1"/>
          </p:cNvPicPr>
          <p:nvPr/>
        </p:nvPicPr>
        <p:blipFill>
          <a:blip r:embed="rId4" cstate="print"/>
          <a:srcRect/>
          <a:stretch>
            <a:fillRect/>
          </a:stretch>
        </p:blipFill>
        <p:spPr bwMode="auto">
          <a:xfrm>
            <a:off x="5738441" y="1"/>
            <a:ext cx="3405559" cy="5143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22</a:t>
            </a:fld>
            <a:endParaRPr lang="en-US"/>
          </a:p>
        </p:txBody>
      </p:sp>
      <p:sp>
        <p:nvSpPr>
          <p:cNvPr id="161793" name="Rectangle 1"/>
          <p:cNvSpPr>
            <a:spLocks noChangeArrowheads="1"/>
          </p:cNvSpPr>
          <p:nvPr/>
        </p:nvSpPr>
        <p:spPr bwMode="auto">
          <a:xfrm>
            <a:off x="152400" y="285750"/>
            <a:ext cx="883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00"/>
                </a:solidFill>
                <a:effectLst/>
                <a:latin typeface="Tahoma" pitchFamily="34" charset="0"/>
                <a:cs typeface="Tahoma" pitchFamily="34" charset="0"/>
              </a:rPr>
              <a:t>īśvaraḥ paramaḥ kṛṣṇaḥ</a:t>
            </a:r>
            <a:endParaRPr kumimoji="0" lang="en-US" sz="2800" b="0" i="0" u="none" strike="noStrike" cap="none" normalizeH="0" baseline="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00"/>
                </a:solidFill>
                <a:effectLst/>
                <a:latin typeface="Tahoma" pitchFamily="34" charset="0"/>
                <a:cs typeface="Tahoma" pitchFamily="34" charset="0"/>
              </a:rPr>
              <a:t>sac-cid-ānanda-vigrahaḥ</a:t>
            </a:r>
            <a:endParaRPr kumimoji="0" lang="en-US" sz="2800" b="0" i="0" u="none" strike="noStrike" cap="none" normalizeH="0" baseline="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00"/>
                </a:solidFill>
                <a:effectLst/>
                <a:latin typeface="Tahoma" pitchFamily="34" charset="0"/>
                <a:cs typeface="Tahoma" pitchFamily="34" charset="0"/>
              </a:rPr>
              <a:t>anādir ādir govindaḥ</a:t>
            </a:r>
            <a:endParaRPr kumimoji="0" lang="en-US" sz="2800" b="0" i="0" u="none" strike="noStrike" cap="none" normalizeH="0" baseline="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00"/>
                </a:solidFill>
                <a:effectLst/>
                <a:latin typeface="Tahoma" pitchFamily="34" charset="0"/>
                <a:cs typeface="Tahoma" pitchFamily="34" charset="0"/>
              </a:rPr>
              <a:t>sarva-kāraṇa-kāraṇam</a:t>
            </a:r>
            <a:endParaRPr kumimoji="0" 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161794" name="Rectangle 2"/>
          <p:cNvSpPr>
            <a:spLocks noChangeArrowheads="1"/>
          </p:cNvSpPr>
          <p:nvPr/>
        </p:nvSpPr>
        <p:spPr bwMode="auto">
          <a:xfrm>
            <a:off x="533400" y="2203907"/>
            <a:ext cx="80772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Tahoma" pitchFamily="34" charset="0"/>
                <a:cs typeface="Tahoma" pitchFamily="34" charset="0"/>
              </a:rPr>
              <a:t>Krsna who is known as Govinda is the Supreme Personality of Godhead. He has an eternal blissful spiritual body. He is the origin of all. He has no other origin and He is the prime cause of all the causes.</a:t>
            </a:r>
            <a:endParaRPr kumimoji="0" lang="en-US" sz="2800" b="0" i="0" u="none" strike="noStrike" cap="none" normalizeH="0" baseline="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cs typeface="Tahoma"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0" y="0"/>
            <a:ext cx="1552028" cy="584775"/>
          </a:xfrm>
          <a:prstGeom prst="rect">
            <a:avLst/>
          </a:prstGeom>
          <a:noFill/>
        </p:spPr>
        <p:txBody>
          <a:bodyPr wrap="none" rtlCol="0">
            <a:spAutoFit/>
          </a:bodyPr>
          <a:lstStyle/>
          <a:p>
            <a:r>
              <a:rPr lang="en-US" sz="3200" smtClean="0">
                <a:solidFill>
                  <a:srgbClr val="FFC000"/>
                </a:solidFill>
              </a:rPr>
              <a:t>BS - 01</a:t>
            </a:r>
            <a:endParaRPr lang="en-US" sz="320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23</a:t>
            </a:fld>
            <a:endParaRPr lang="en-US"/>
          </a:p>
        </p:txBody>
      </p:sp>
      <p:pic>
        <p:nvPicPr>
          <p:cNvPr id="157698" name="Picture 2" descr="http://www.hindugodwallpaper.com/images/gods/zoom/1090_krishna-black-wallpaper.jpg"/>
          <p:cNvPicPr>
            <a:picLocks noChangeAspect="1" noChangeArrowheads="1"/>
          </p:cNvPicPr>
          <p:nvPr/>
        </p:nvPicPr>
        <p:blipFill>
          <a:blip r:embed="rId3" cstate="print"/>
          <a:srcRect l="41930" t="2807" r="7847" b="31094"/>
          <a:stretch>
            <a:fillRect/>
          </a:stretch>
        </p:blipFill>
        <p:spPr bwMode="auto">
          <a:xfrm>
            <a:off x="4267200" y="0"/>
            <a:ext cx="4876800" cy="5143500"/>
          </a:xfrm>
          <a:prstGeom prst="rect">
            <a:avLst/>
          </a:prstGeom>
          <a:noFill/>
        </p:spPr>
      </p:pic>
      <p:sp>
        <p:nvSpPr>
          <p:cNvPr id="4" name="Rectangle 3"/>
          <p:cNvSpPr/>
          <p:nvPr/>
        </p:nvSpPr>
        <p:spPr>
          <a:xfrm>
            <a:off x="152400" y="116503"/>
            <a:ext cx="6324600" cy="4893647"/>
          </a:xfrm>
          <a:prstGeom prst="rect">
            <a:avLst/>
          </a:prstGeom>
        </p:spPr>
        <p:txBody>
          <a:bodyPr wrap="square">
            <a:spAutoFit/>
          </a:bodyPr>
          <a:lstStyle/>
          <a:p>
            <a:r>
              <a:rPr lang="vi-VN" sz="2400" smtClean="0">
                <a:solidFill>
                  <a:srgbClr val="FFFF00"/>
                </a:solidFill>
              </a:rPr>
              <a:t>īśvaraḥ </a:t>
            </a:r>
            <a:r>
              <a:rPr lang="en-US" sz="2400" smtClean="0">
                <a:solidFill>
                  <a:srgbClr val="FFFF00"/>
                </a:solidFill>
              </a:rPr>
              <a:t>	</a:t>
            </a:r>
            <a:r>
              <a:rPr lang="vi-VN" sz="2400" smtClean="0">
                <a:solidFill>
                  <a:schemeClr val="bg1"/>
                </a:solidFill>
              </a:rPr>
              <a:t>— the controller </a:t>
            </a:r>
            <a:endParaRPr lang="en-US" sz="2400" smtClean="0">
              <a:solidFill>
                <a:schemeClr val="bg1"/>
              </a:solidFill>
            </a:endParaRPr>
          </a:p>
          <a:p>
            <a:r>
              <a:rPr lang="vi-VN" sz="2400" smtClean="0">
                <a:solidFill>
                  <a:srgbClr val="FFFF00"/>
                </a:solidFill>
              </a:rPr>
              <a:t>paramaḥ </a:t>
            </a:r>
            <a:r>
              <a:rPr lang="en-US" sz="2400" smtClean="0">
                <a:solidFill>
                  <a:srgbClr val="FFFF00"/>
                </a:solidFill>
              </a:rPr>
              <a:t>	</a:t>
            </a:r>
            <a:r>
              <a:rPr lang="vi-VN" sz="2400" smtClean="0">
                <a:solidFill>
                  <a:schemeClr val="bg1"/>
                </a:solidFill>
              </a:rPr>
              <a:t>— supreme</a:t>
            </a:r>
            <a:endParaRPr lang="en-US" sz="2400" smtClean="0">
              <a:solidFill>
                <a:schemeClr val="bg1"/>
              </a:solidFill>
            </a:endParaRPr>
          </a:p>
          <a:p>
            <a:r>
              <a:rPr lang="vi-VN" sz="2400" smtClean="0">
                <a:solidFill>
                  <a:srgbClr val="FFFF00"/>
                </a:solidFill>
              </a:rPr>
              <a:t>kṛṣṇaḥ </a:t>
            </a:r>
            <a:r>
              <a:rPr lang="en-US" sz="2400" smtClean="0">
                <a:solidFill>
                  <a:srgbClr val="FFFF00"/>
                </a:solidFill>
              </a:rPr>
              <a:t>	</a:t>
            </a:r>
            <a:r>
              <a:rPr lang="vi-VN" sz="2400" smtClean="0">
                <a:solidFill>
                  <a:schemeClr val="bg1"/>
                </a:solidFill>
              </a:rPr>
              <a:t>— Lord Kṛṣṇa </a:t>
            </a:r>
            <a:endParaRPr lang="en-US" sz="2400" smtClean="0">
              <a:solidFill>
                <a:schemeClr val="bg1"/>
              </a:solidFill>
            </a:endParaRPr>
          </a:p>
          <a:p>
            <a:r>
              <a:rPr lang="vi-VN" sz="2400" smtClean="0">
                <a:solidFill>
                  <a:srgbClr val="FFFF00"/>
                </a:solidFill>
              </a:rPr>
              <a:t>sat </a:t>
            </a:r>
            <a:r>
              <a:rPr lang="en-US" sz="2400" smtClean="0">
                <a:solidFill>
                  <a:srgbClr val="FFFF00"/>
                </a:solidFill>
              </a:rPr>
              <a:t>		</a:t>
            </a:r>
            <a:r>
              <a:rPr lang="vi-VN" sz="2400" smtClean="0">
                <a:solidFill>
                  <a:schemeClr val="bg1"/>
                </a:solidFill>
              </a:rPr>
              <a:t>— eternal existence</a:t>
            </a:r>
            <a:endParaRPr lang="en-US" sz="2400" smtClean="0">
              <a:solidFill>
                <a:schemeClr val="bg1"/>
              </a:solidFill>
            </a:endParaRPr>
          </a:p>
          <a:p>
            <a:r>
              <a:rPr lang="vi-VN" sz="2400" smtClean="0">
                <a:solidFill>
                  <a:srgbClr val="FFFF00"/>
                </a:solidFill>
              </a:rPr>
              <a:t>cit </a:t>
            </a:r>
            <a:r>
              <a:rPr lang="en-US" sz="2400" smtClean="0">
                <a:solidFill>
                  <a:srgbClr val="FFFF00"/>
                </a:solidFill>
              </a:rPr>
              <a:t>		</a:t>
            </a:r>
            <a:r>
              <a:rPr lang="vi-VN" sz="2400" smtClean="0">
                <a:solidFill>
                  <a:schemeClr val="bg1"/>
                </a:solidFill>
              </a:rPr>
              <a:t>— absolute knowledge</a:t>
            </a:r>
            <a:r>
              <a:rPr lang="vi-VN" sz="2400" smtClean="0">
                <a:solidFill>
                  <a:srgbClr val="FFFF00"/>
                </a:solidFill>
              </a:rPr>
              <a:t> </a:t>
            </a:r>
            <a:endParaRPr lang="en-US" sz="2400" smtClean="0">
              <a:solidFill>
                <a:srgbClr val="FFFF00"/>
              </a:solidFill>
            </a:endParaRPr>
          </a:p>
          <a:p>
            <a:r>
              <a:rPr lang="vi-VN" sz="2400" smtClean="0">
                <a:solidFill>
                  <a:srgbClr val="FFFF00"/>
                </a:solidFill>
              </a:rPr>
              <a:t>ānanda </a:t>
            </a:r>
            <a:r>
              <a:rPr lang="en-US" sz="2400" smtClean="0">
                <a:solidFill>
                  <a:srgbClr val="FFFF00"/>
                </a:solidFill>
              </a:rPr>
              <a:t>	</a:t>
            </a:r>
            <a:r>
              <a:rPr lang="vi-VN" sz="2400" smtClean="0">
                <a:solidFill>
                  <a:schemeClr val="bg1"/>
                </a:solidFill>
              </a:rPr>
              <a:t>— absolute bliss</a:t>
            </a:r>
            <a:endParaRPr lang="en-US" sz="2400" smtClean="0">
              <a:solidFill>
                <a:schemeClr val="bg1"/>
              </a:solidFill>
            </a:endParaRPr>
          </a:p>
          <a:p>
            <a:r>
              <a:rPr lang="vi-VN" sz="2400" smtClean="0">
                <a:solidFill>
                  <a:srgbClr val="FFFF00"/>
                </a:solidFill>
              </a:rPr>
              <a:t>vigrahaḥ </a:t>
            </a:r>
            <a:r>
              <a:rPr lang="en-US" sz="2400" smtClean="0">
                <a:solidFill>
                  <a:srgbClr val="FFFF00"/>
                </a:solidFill>
              </a:rPr>
              <a:t>	</a:t>
            </a:r>
            <a:r>
              <a:rPr lang="vi-VN" sz="2400" smtClean="0">
                <a:solidFill>
                  <a:schemeClr val="bg1"/>
                </a:solidFill>
              </a:rPr>
              <a:t>— form </a:t>
            </a:r>
            <a:endParaRPr lang="en-US" sz="2400" smtClean="0">
              <a:solidFill>
                <a:schemeClr val="bg1"/>
              </a:solidFill>
            </a:endParaRPr>
          </a:p>
          <a:p>
            <a:r>
              <a:rPr lang="vi-VN" sz="2400" smtClean="0">
                <a:solidFill>
                  <a:srgbClr val="FFFF00"/>
                </a:solidFill>
              </a:rPr>
              <a:t>anādiḥ </a:t>
            </a:r>
            <a:r>
              <a:rPr lang="en-US" sz="2400" smtClean="0">
                <a:solidFill>
                  <a:srgbClr val="FFFF00"/>
                </a:solidFill>
              </a:rPr>
              <a:t>	</a:t>
            </a:r>
            <a:r>
              <a:rPr lang="vi-VN" sz="2400" smtClean="0">
                <a:solidFill>
                  <a:schemeClr val="bg1"/>
                </a:solidFill>
              </a:rPr>
              <a:t>— without beginning </a:t>
            </a:r>
            <a:endParaRPr lang="en-US" sz="2400" smtClean="0">
              <a:solidFill>
                <a:schemeClr val="bg1"/>
              </a:solidFill>
            </a:endParaRPr>
          </a:p>
          <a:p>
            <a:r>
              <a:rPr lang="vi-VN" sz="2400" smtClean="0">
                <a:solidFill>
                  <a:srgbClr val="FFFF00"/>
                </a:solidFill>
              </a:rPr>
              <a:t>ādiḥ </a:t>
            </a:r>
            <a:r>
              <a:rPr lang="en-US" sz="2400" smtClean="0">
                <a:solidFill>
                  <a:srgbClr val="FFFF00"/>
                </a:solidFill>
              </a:rPr>
              <a:t>		</a:t>
            </a:r>
            <a:r>
              <a:rPr lang="vi-VN" sz="2400" smtClean="0">
                <a:solidFill>
                  <a:schemeClr val="bg1"/>
                </a:solidFill>
              </a:rPr>
              <a:t>— the origin</a:t>
            </a:r>
            <a:endParaRPr lang="en-US" sz="2400" smtClean="0">
              <a:solidFill>
                <a:schemeClr val="bg1"/>
              </a:solidFill>
            </a:endParaRPr>
          </a:p>
          <a:p>
            <a:r>
              <a:rPr lang="vi-VN" sz="2400" smtClean="0">
                <a:solidFill>
                  <a:srgbClr val="FFFF00"/>
                </a:solidFill>
              </a:rPr>
              <a:t>govindaḥ </a:t>
            </a:r>
            <a:r>
              <a:rPr lang="en-US" sz="2400" smtClean="0">
                <a:solidFill>
                  <a:srgbClr val="FFFF00"/>
                </a:solidFill>
              </a:rPr>
              <a:t>	</a:t>
            </a:r>
            <a:r>
              <a:rPr lang="vi-VN" sz="2400" smtClean="0">
                <a:solidFill>
                  <a:schemeClr val="bg1"/>
                </a:solidFill>
              </a:rPr>
              <a:t>— Lord Govinda </a:t>
            </a:r>
            <a:endParaRPr lang="en-US" sz="2400" smtClean="0">
              <a:solidFill>
                <a:schemeClr val="bg1"/>
              </a:solidFill>
            </a:endParaRPr>
          </a:p>
          <a:p>
            <a:r>
              <a:rPr lang="en-US" sz="2400" smtClean="0">
                <a:solidFill>
                  <a:srgbClr val="FFFF00"/>
                </a:solidFill>
              </a:rPr>
              <a:t>s</a:t>
            </a:r>
            <a:r>
              <a:rPr lang="vi-VN" sz="2400" smtClean="0">
                <a:solidFill>
                  <a:srgbClr val="FFFF00"/>
                </a:solidFill>
              </a:rPr>
              <a:t>arva</a:t>
            </a:r>
            <a:r>
              <a:rPr lang="en-US" sz="2400" smtClean="0">
                <a:solidFill>
                  <a:srgbClr val="FFFF00"/>
                </a:solidFill>
              </a:rPr>
              <a:t>		</a:t>
            </a:r>
            <a:r>
              <a:rPr lang="vi-VN" sz="2400" smtClean="0">
                <a:solidFill>
                  <a:schemeClr val="bg1"/>
                </a:solidFill>
              </a:rPr>
              <a:t>—</a:t>
            </a:r>
            <a:r>
              <a:rPr lang="en-US" sz="2400" smtClean="0">
                <a:solidFill>
                  <a:schemeClr val="bg1"/>
                </a:solidFill>
              </a:rPr>
              <a:t> all</a:t>
            </a:r>
          </a:p>
          <a:p>
            <a:r>
              <a:rPr lang="en-US" sz="2400" smtClean="0">
                <a:solidFill>
                  <a:srgbClr val="FFFF00"/>
                </a:solidFill>
              </a:rPr>
              <a:t>k</a:t>
            </a:r>
            <a:r>
              <a:rPr lang="vi-VN" sz="2400" smtClean="0">
                <a:solidFill>
                  <a:srgbClr val="FFFF00"/>
                </a:solidFill>
              </a:rPr>
              <a:t>āraṇa</a:t>
            </a:r>
            <a:r>
              <a:rPr lang="en-US" sz="2400" smtClean="0">
                <a:solidFill>
                  <a:srgbClr val="FFFF00"/>
                </a:solidFill>
              </a:rPr>
              <a:t>	</a:t>
            </a:r>
            <a:r>
              <a:rPr lang="vi-VN" sz="2400" smtClean="0">
                <a:solidFill>
                  <a:schemeClr val="bg1"/>
                </a:solidFill>
              </a:rPr>
              <a:t>—</a:t>
            </a:r>
            <a:r>
              <a:rPr lang="en-US" sz="2400" smtClean="0">
                <a:solidFill>
                  <a:schemeClr val="bg1"/>
                </a:solidFill>
              </a:rPr>
              <a:t> cause of</a:t>
            </a:r>
          </a:p>
          <a:p>
            <a:r>
              <a:rPr lang="vi-VN" sz="2400" smtClean="0">
                <a:solidFill>
                  <a:srgbClr val="FFFF00"/>
                </a:solidFill>
              </a:rPr>
              <a:t>kāraṇam </a:t>
            </a:r>
            <a:r>
              <a:rPr lang="en-US" sz="2400" smtClean="0">
                <a:solidFill>
                  <a:srgbClr val="FFFF00"/>
                </a:solidFill>
              </a:rPr>
              <a:t>	</a:t>
            </a:r>
            <a:r>
              <a:rPr lang="vi-VN" sz="2400" smtClean="0">
                <a:solidFill>
                  <a:schemeClr val="bg1"/>
                </a:solidFill>
              </a:rPr>
              <a:t>— all causes</a:t>
            </a:r>
            <a:endParaRPr lang="en-US" sz="24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24</a:t>
            </a:fld>
            <a:endParaRPr lang="en-US"/>
          </a:p>
        </p:txBody>
      </p:sp>
      <p:pic>
        <p:nvPicPr>
          <p:cNvPr id="90114" name="Picture 2" descr="https://bhaktiratna.files.wordpress.com/2014/09/penguins9.jpg"/>
          <p:cNvPicPr>
            <a:picLocks noChangeAspect="1" noChangeArrowheads="1"/>
          </p:cNvPicPr>
          <p:nvPr/>
        </p:nvPicPr>
        <p:blipFill>
          <a:blip r:embed="rId3" cstate="print"/>
          <a:srcRect/>
          <a:stretch>
            <a:fillRect/>
          </a:stretch>
        </p:blipFill>
        <p:spPr bwMode="auto">
          <a:xfrm>
            <a:off x="0" y="1"/>
            <a:ext cx="9144000" cy="51435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25</a:t>
            </a:fld>
            <a:endParaRPr lang="en-US"/>
          </a:p>
        </p:txBody>
      </p:sp>
      <p:pic>
        <p:nvPicPr>
          <p:cNvPr id="129026" name="Picture 2" descr="https://ankurlearningsolutions.files.wordpress.com/2014/04/kummi.jpeg"/>
          <p:cNvPicPr>
            <a:picLocks noChangeAspect="1" noChangeArrowheads="1"/>
          </p:cNvPicPr>
          <p:nvPr/>
        </p:nvPicPr>
        <p:blipFill>
          <a:blip r:embed="rId2" cstate="print"/>
          <a:srcRect t="5556" b="11481"/>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26</a:t>
            </a:fld>
            <a:endParaRPr lang="en-US"/>
          </a:p>
        </p:txBody>
      </p:sp>
      <p:sp>
        <p:nvSpPr>
          <p:cNvPr id="4" name="Rectangle 1"/>
          <p:cNvSpPr>
            <a:spLocks noChangeArrowheads="1"/>
          </p:cNvSpPr>
          <p:nvPr/>
        </p:nvSpPr>
        <p:spPr bwMode="auto">
          <a:xfrm>
            <a:off x="152400" y="721876"/>
            <a:ext cx="47244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00"/>
                </a:solidFill>
                <a:effectLst/>
                <a:latin typeface="Arial Unicode MS"/>
                <a:cs typeface="Arial" pitchFamily="34" charset="0"/>
              </a:rPr>
              <a:t>Kummiyadippom Thozhiare - Nam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00"/>
                </a:solidFill>
                <a:effectLst/>
                <a:latin typeface="Arial Unicode MS"/>
                <a:cs typeface="Arial" pitchFamily="34" charset="0"/>
              </a:rPr>
              <a:t>Govindan Naamangal Paadiduvom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00"/>
                </a:solidFill>
                <a:effectLst/>
                <a:latin typeface="Arial Unicode MS"/>
                <a:cs typeface="Arial" pitchFamily="34" charset="0"/>
              </a:rPr>
              <a:t>Gokula Naathan Nam Gopaalan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00"/>
                </a:solidFill>
                <a:effectLst/>
                <a:latin typeface="Arial Unicode MS"/>
                <a:cs typeface="Arial" pitchFamily="34" charset="0"/>
              </a:rPr>
              <a:t>Kaarmuhil VarNanai Paadiduvom ...(Kummi) </a:t>
            </a:r>
          </a:p>
          <a:p>
            <a:pPr marL="0" marR="0" lvl="0" indent="0" algn="l" defTabSz="914400" rtl="0" eaLnBrk="1" fontAlgn="base" latinLnBrk="0" hangingPunct="1">
              <a:lnSpc>
                <a:spcPct val="100000"/>
              </a:lnSpc>
              <a:spcBef>
                <a:spcPct val="0"/>
              </a:spcBef>
              <a:spcAft>
                <a:spcPct val="0"/>
              </a:spcAft>
              <a:buClrTx/>
              <a:buSzTx/>
              <a:buFontTx/>
              <a:buNone/>
              <a:tabLst/>
            </a:pPr>
            <a:endParaRPr lang="en-US" smtClean="0">
              <a:solidFill>
                <a:srgbClr val="FFFF00"/>
              </a:solidFill>
              <a:latin typeface="Arial Unicode M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bg1"/>
                </a:solidFill>
                <a:effectLst/>
                <a:latin typeface="Arial Unicode MS"/>
                <a:cs typeface="Arial" pitchFamily="34" charset="0"/>
              </a:rPr>
              <a:t>Aayar paadiyil Arputham Seitha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bg1"/>
                </a:solidFill>
                <a:effectLst/>
                <a:latin typeface="Arial Unicode MS"/>
                <a:cs typeface="Arial" pitchFamily="34" charset="0"/>
              </a:rPr>
              <a:t>Maayanai Naamume Paadiduvom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bg1"/>
                </a:solidFill>
                <a:effectLst/>
                <a:latin typeface="Arial Unicode MS"/>
                <a:cs typeface="Arial" pitchFamily="34" charset="0"/>
              </a:rPr>
              <a:t>Maa Yashoda Madiyil Thavazhntha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bg1"/>
                </a:solidFill>
                <a:effectLst/>
                <a:latin typeface="Arial Unicode MS"/>
                <a:cs typeface="Arial" pitchFamily="34" charset="0"/>
              </a:rPr>
              <a:t>Seyanai Yenrume Paadiduvom ..(Kummi) </a:t>
            </a:r>
          </a:p>
          <a:p>
            <a:pPr marL="0" marR="0" lvl="0" indent="0" algn="l" defTabSz="914400" rtl="0" eaLnBrk="1" fontAlgn="base" latinLnBrk="0" hangingPunct="1">
              <a:lnSpc>
                <a:spcPct val="100000"/>
              </a:lnSpc>
              <a:spcBef>
                <a:spcPct val="0"/>
              </a:spcBef>
              <a:spcAft>
                <a:spcPct val="0"/>
              </a:spcAft>
              <a:buClrTx/>
              <a:buSzTx/>
              <a:buFontTx/>
              <a:buNone/>
              <a:tabLst/>
            </a:pPr>
            <a:endParaRPr lang="en-US" smtClean="0">
              <a:solidFill>
                <a:srgbClr val="FFFF00"/>
              </a:solidFill>
              <a:latin typeface="Arial Unicode M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00"/>
                </a:solidFill>
                <a:effectLst/>
                <a:latin typeface="Arial Unicode MS"/>
                <a:cs typeface="Arial" pitchFamily="34" charset="0"/>
              </a:rPr>
              <a:t>Sundara Baalanaam Nanda Gopaal Nam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00"/>
                </a:solidFill>
                <a:effectLst/>
                <a:latin typeface="Arial Unicode MS"/>
                <a:cs typeface="Arial" pitchFamily="34" charset="0"/>
              </a:rPr>
              <a:t>Bhandhamadi Avan Thanjamadi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00"/>
                </a:solidFill>
                <a:effectLst/>
                <a:latin typeface="Arial Unicode MS"/>
                <a:cs typeface="Arial" pitchFamily="34" charset="0"/>
              </a:rPr>
              <a:t>Indira Lokamum Vendaam Intha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00"/>
                </a:solidFill>
                <a:effectLst/>
                <a:latin typeface="Arial Unicode MS"/>
                <a:cs typeface="Arial" pitchFamily="34" charset="0"/>
              </a:rPr>
              <a:t>Thanthira Kaaran Thaan Sonthamadi ..(Kummi</a:t>
            </a:r>
            <a:r>
              <a:rPr kumimoji="0" lang="en-US" sz="1400" b="0" i="0" u="none" strike="noStrike" cap="none" normalizeH="0" baseline="0" smtClean="0">
                <a:ln>
                  <a:noFill/>
                </a:ln>
                <a:solidFill>
                  <a:srgbClr val="FFFF00"/>
                </a:solidFill>
                <a:effectLst/>
                <a:latin typeface="Arial Unicode MS"/>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smtClean="0">
              <a:solidFill>
                <a:srgbClr val="FFFF00"/>
              </a:solidFill>
              <a:latin typeface="Arial Unicode MS"/>
              <a:cs typeface="Arial" pitchFamily="34" charset="0"/>
            </a:endParaRPr>
          </a:p>
        </p:txBody>
      </p:sp>
      <p:sp>
        <p:nvSpPr>
          <p:cNvPr id="5" name="Rectangle 4"/>
          <p:cNvSpPr/>
          <p:nvPr/>
        </p:nvSpPr>
        <p:spPr>
          <a:xfrm>
            <a:off x="4876800" y="2571750"/>
            <a:ext cx="4114800" cy="2308324"/>
          </a:xfrm>
          <a:prstGeom prst="rect">
            <a:avLst/>
          </a:prstGeom>
        </p:spPr>
        <p:txBody>
          <a:bodyPr wrap="square">
            <a:spAutoFit/>
          </a:bodyPr>
          <a:lstStyle/>
          <a:p>
            <a:pPr lvl="0"/>
            <a:r>
              <a:rPr lang="en-US" smtClean="0">
                <a:solidFill>
                  <a:srgbClr val="FFFF00"/>
                </a:solidFill>
                <a:latin typeface="Arial Unicode MS"/>
                <a:cs typeface="Arial" pitchFamily="34" charset="0"/>
              </a:rPr>
              <a:t>Manmata Mohana Baalanadi Avan </a:t>
            </a:r>
          </a:p>
          <a:p>
            <a:pPr lvl="0"/>
            <a:r>
              <a:rPr lang="en-US" smtClean="0">
                <a:solidFill>
                  <a:srgbClr val="FFFF00"/>
                </a:solidFill>
                <a:latin typeface="Arial Unicode MS"/>
                <a:cs typeface="Arial" pitchFamily="34" charset="0"/>
              </a:rPr>
              <a:t>Mantha Haasa Madhu-Soodanadi </a:t>
            </a:r>
          </a:p>
          <a:p>
            <a:pPr lvl="0"/>
            <a:r>
              <a:rPr lang="en-US" smtClean="0">
                <a:solidFill>
                  <a:srgbClr val="FFFF00"/>
                </a:solidFill>
                <a:latin typeface="Arial Unicode MS"/>
                <a:cs typeface="Arial" pitchFamily="34" charset="0"/>
              </a:rPr>
              <a:t>Mangalam Pongave Paadiye Manam </a:t>
            </a:r>
          </a:p>
          <a:p>
            <a:pPr lvl="0"/>
            <a:r>
              <a:rPr lang="en-US" smtClean="0">
                <a:solidFill>
                  <a:srgbClr val="FFFF00"/>
                </a:solidFill>
                <a:latin typeface="Arial Unicode MS"/>
                <a:cs typeface="Arial" pitchFamily="34" charset="0"/>
              </a:rPr>
              <a:t>Pongave Kummi Aadiduvom .. (Kummi) </a:t>
            </a:r>
          </a:p>
          <a:p>
            <a:pPr lvl="0"/>
            <a:endParaRPr lang="en-US" smtClean="0">
              <a:solidFill>
                <a:srgbClr val="FFFF00"/>
              </a:solidFill>
              <a:latin typeface="Arial Unicode MS"/>
              <a:cs typeface="Arial" pitchFamily="34" charset="0"/>
            </a:endParaRPr>
          </a:p>
          <a:p>
            <a:pPr lvl="0"/>
            <a:r>
              <a:rPr lang="en-US" smtClean="0">
                <a:solidFill>
                  <a:schemeClr val="bg1"/>
                </a:solidFill>
                <a:latin typeface="Arial Unicode MS"/>
                <a:cs typeface="Arial" pitchFamily="34" charset="0"/>
              </a:rPr>
              <a:t>Thannanan Thannaa Thannaana - thana </a:t>
            </a:r>
          </a:p>
          <a:p>
            <a:pPr lvl="0"/>
            <a:r>
              <a:rPr lang="en-US" smtClean="0">
                <a:solidFill>
                  <a:schemeClr val="bg1"/>
                </a:solidFill>
                <a:latin typeface="Arial Unicode MS"/>
                <a:cs typeface="Arial" pitchFamily="34" charset="0"/>
              </a:rPr>
              <a:t>Thannanan Thannaa Thannaana </a:t>
            </a:r>
          </a:p>
          <a:p>
            <a:pPr lvl="0"/>
            <a:r>
              <a:rPr lang="en-US" smtClean="0">
                <a:solidFill>
                  <a:schemeClr val="bg1"/>
                </a:solidFill>
                <a:latin typeface="Arial Unicode MS"/>
                <a:cs typeface="Arial" pitchFamily="34" charset="0"/>
              </a:rPr>
              <a:t>Thannanan Thannaa Thannaana </a:t>
            </a:r>
          </a:p>
          <a:p>
            <a:pPr lvl="0"/>
            <a:r>
              <a:rPr lang="en-US" smtClean="0">
                <a:solidFill>
                  <a:schemeClr val="bg1"/>
                </a:solidFill>
                <a:latin typeface="Arial Unicode MS"/>
                <a:cs typeface="Arial" pitchFamily="34" charset="0"/>
              </a:rPr>
              <a:t>Thannanan Thannaa Thannaana</a:t>
            </a:r>
            <a:r>
              <a:rPr lang="en-US" sz="1100" smtClean="0">
                <a:solidFill>
                  <a:schemeClr val="bg1"/>
                </a:solidFill>
                <a:latin typeface="Arial" pitchFamily="34" charset="0"/>
                <a:cs typeface="Arial" pitchFamily="34" charset="0"/>
              </a:rPr>
              <a:t> </a:t>
            </a:r>
            <a:endParaRPr lang="en-US" sz="3600" smtClean="0">
              <a:solidFill>
                <a:schemeClr val="bg1"/>
              </a:solidFill>
              <a:latin typeface="Arial" pitchFamily="34" charset="0"/>
              <a:cs typeface="Arial" pitchFamily="34" charset="0"/>
            </a:endParaRPr>
          </a:p>
        </p:txBody>
      </p:sp>
      <p:pic>
        <p:nvPicPr>
          <p:cNvPr id="8" name="Picture 2" descr="https://bhaktiratna.files.wordpress.com/2014/09/penguins9.jpg"/>
          <p:cNvPicPr>
            <a:picLocks noChangeAspect="1" noChangeArrowheads="1"/>
          </p:cNvPicPr>
          <p:nvPr/>
        </p:nvPicPr>
        <p:blipFill>
          <a:blip r:embed="rId4" cstate="print"/>
          <a:srcRect/>
          <a:stretch>
            <a:fillRect/>
          </a:stretch>
        </p:blipFill>
        <p:spPr bwMode="auto">
          <a:xfrm>
            <a:off x="4842933" y="0"/>
            <a:ext cx="4301067" cy="2419350"/>
          </a:xfrm>
          <a:prstGeom prst="rect">
            <a:avLst/>
          </a:prstGeom>
          <a:noFill/>
        </p:spPr>
      </p:pic>
      <p:sp>
        <p:nvSpPr>
          <p:cNvPr id="9" name="TextBox 8"/>
          <p:cNvSpPr txBox="1"/>
          <p:nvPr/>
        </p:nvSpPr>
        <p:spPr>
          <a:xfrm>
            <a:off x="0" y="0"/>
            <a:ext cx="1026243" cy="584775"/>
          </a:xfrm>
          <a:prstGeom prst="rect">
            <a:avLst/>
          </a:prstGeom>
          <a:noFill/>
        </p:spPr>
        <p:txBody>
          <a:bodyPr wrap="none" rtlCol="0">
            <a:spAutoFit/>
          </a:bodyPr>
          <a:lstStyle/>
          <a:p>
            <a:r>
              <a:rPr lang="en-US" sz="32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F-06</a:t>
            </a:r>
            <a:endParaRPr lang="en-US" sz="32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 name="F-06-Kummiyadippom Thozhiyare.mp3">
            <a:hlinkClick r:id="" action="ppaction://media"/>
          </p:cNvPr>
          <p:cNvPicPr>
            <a:picLocks noRot="1" noChangeAspect="1"/>
          </p:cNvPicPr>
          <p:nvPr>
            <a:audioFile r:link="rId1"/>
          </p:nvPr>
        </p:nvPicPr>
        <p:blipFill>
          <a:blip r:embed="rId5" cstate="print"/>
          <a:stretch>
            <a:fillRect/>
          </a:stretch>
        </p:blipFill>
        <p:spPr>
          <a:xfrm>
            <a:off x="304800" y="4476750"/>
            <a:ext cx="457200" cy="457200"/>
          </a:xfrm>
          <a:prstGeom prst="rect">
            <a:avLst/>
          </a:prstGeom>
        </p:spPr>
      </p:pic>
      <p:pic>
        <p:nvPicPr>
          <p:cNvPr id="11" name="F-06-Kummiyadippom Thozhiyare - Base.mp3">
            <a:hlinkClick r:id="" action="ppaction://media"/>
          </p:cNvPr>
          <p:cNvPicPr>
            <a:picLocks noRot="1" noChangeAspect="1"/>
          </p:cNvPicPr>
          <p:nvPr>
            <a:audioFile r:link="rId2"/>
          </p:nvPr>
        </p:nvPicPr>
        <p:blipFill>
          <a:blip r:embed="rId6" cstate="print"/>
          <a:stretch>
            <a:fillRect/>
          </a:stretch>
        </p:blipFill>
        <p:spPr>
          <a:xfrm>
            <a:off x="3276600" y="4400550"/>
            <a:ext cx="533400" cy="533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827"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7827"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5257800" y="0"/>
            <a:ext cx="3886200" cy="5143500"/>
          </a:xfrm>
          <a:prstGeom prst="rect">
            <a:avLst/>
          </a:prstGeom>
          <a:noFill/>
          <a:ln w="9525">
            <a:noFill/>
            <a:miter lim="800000"/>
            <a:headEnd/>
            <a:tailEnd/>
          </a:ln>
        </p:spPr>
      </p:pic>
      <p:pic>
        <p:nvPicPr>
          <p:cNvPr id="5" name="Picture 7"/>
          <p:cNvPicPr>
            <a:picLocks noChangeAspect="1" noChangeArrowheads="1"/>
          </p:cNvPicPr>
          <p:nvPr/>
        </p:nvPicPr>
        <p:blipFill>
          <a:blip r:embed="rId4" cstate="print"/>
          <a:srcRect l="2649" t="10753" r="1987" b="11000"/>
          <a:stretch>
            <a:fillRect/>
          </a:stretch>
        </p:blipFill>
        <p:spPr bwMode="auto">
          <a:xfrm>
            <a:off x="-1" y="0"/>
            <a:ext cx="5334001" cy="51435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27</a:t>
            </a:fld>
            <a:endParaRPr lang="en-US"/>
          </a:p>
        </p:txBody>
      </p:sp>
      <p:sp>
        <p:nvSpPr>
          <p:cNvPr id="3" name="Rectangle 2"/>
          <p:cNvSpPr/>
          <p:nvPr/>
        </p:nvSpPr>
        <p:spPr>
          <a:xfrm>
            <a:off x="0" y="0"/>
            <a:ext cx="5334000" cy="1077218"/>
          </a:xfrm>
          <a:prstGeom prst="rect">
            <a:avLst/>
          </a:prstGeom>
        </p:spPr>
        <p:txBody>
          <a:bodyPr wrap="square">
            <a:spAutoFit/>
          </a:bodyPr>
          <a:lstStyle/>
          <a:p>
            <a:r>
              <a:rPr lang="vi-VN" sz="3200" smtClean="0">
                <a:solidFill>
                  <a:srgbClr val="FFFF00"/>
                </a:solidFill>
              </a:rPr>
              <a:t>govindam ādi-puruṣaḿ tam ahaḿ bhajāmi</a:t>
            </a:r>
            <a:endParaRPr lang="vi-VN" sz="3200">
              <a:solidFill>
                <a:srgbClr val="FFFF00"/>
              </a:solidFill>
            </a:endParaRPr>
          </a:p>
        </p:txBody>
      </p:sp>
      <p:sp>
        <p:nvSpPr>
          <p:cNvPr id="4" name="Rectangle 3"/>
          <p:cNvSpPr/>
          <p:nvPr/>
        </p:nvSpPr>
        <p:spPr>
          <a:xfrm>
            <a:off x="0" y="4681835"/>
            <a:ext cx="9144000" cy="461665"/>
          </a:xfrm>
          <a:prstGeom prst="rect">
            <a:avLst/>
          </a:prstGeom>
        </p:spPr>
        <p:txBody>
          <a:bodyPr wrap="square">
            <a:spAutoFit/>
          </a:bodyPr>
          <a:lstStyle/>
          <a:p>
            <a:pPr algn="ctr"/>
            <a:r>
              <a:rPr lang="en-US" sz="2400" smtClean="0">
                <a:solidFill>
                  <a:schemeClr val="bg1"/>
                </a:solidFill>
              </a:rPr>
              <a:t>I worship Govinda, the primeval Lord, the first progenitor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28</a:t>
            </a:fld>
            <a:endParaRPr lang="en-US"/>
          </a:p>
        </p:txBody>
      </p:sp>
      <p:pic>
        <p:nvPicPr>
          <p:cNvPr id="5" name="Picture 2" descr="https://lh3.googleusercontent.com/-M-V_l8PuSU4/VWhdFNKA5OI/AAAAAAAAPnw/mk7HuQBC2Zw/s0/2015-05-29_14-35-26.jpg"/>
          <p:cNvPicPr>
            <a:picLocks noChangeAspect="1" noChangeArrowheads="1"/>
          </p:cNvPicPr>
          <p:nvPr/>
        </p:nvPicPr>
        <p:blipFill>
          <a:blip r:embed="rId3" cstate="print"/>
          <a:srcRect/>
          <a:stretch>
            <a:fillRect/>
          </a:stretch>
        </p:blipFill>
        <p:spPr bwMode="auto">
          <a:xfrm>
            <a:off x="0" y="0"/>
            <a:ext cx="3200400" cy="5143500"/>
          </a:xfrm>
          <a:prstGeom prst="rect">
            <a:avLst/>
          </a:prstGeom>
          <a:noFill/>
        </p:spPr>
      </p:pic>
      <p:pic>
        <p:nvPicPr>
          <p:cNvPr id="198662" name="Picture 6" descr="http://srath.com/wp-content/uploads/brighu4.jpg"/>
          <p:cNvPicPr>
            <a:picLocks noChangeAspect="1" noChangeArrowheads="1"/>
          </p:cNvPicPr>
          <p:nvPr/>
        </p:nvPicPr>
        <p:blipFill>
          <a:blip r:embed="rId4" cstate="print"/>
          <a:srcRect/>
          <a:stretch>
            <a:fillRect/>
          </a:stretch>
        </p:blipFill>
        <p:spPr bwMode="auto">
          <a:xfrm>
            <a:off x="3200400" y="0"/>
            <a:ext cx="2857499" cy="5143500"/>
          </a:xfrm>
          <a:prstGeom prst="rect">
            <a:avLst/>
          </a:prstGeom>
          <a:noFill/>
        </p:spPr>
      </p:pic>
      <p:sp>
        <p:nvSpPr>
          <p:cNvPr id="8" name="TextBox 7"/>
          <p:cNvSpPr txBox="1"/>
          <p:nvPr/>
        </p:nvSpPr>
        <p:spPr>
          <a:xfrm>
            <a:off x="3352800" y="4324350"/>
            <a:ext cx="2478564" cy="461665"/>
          </a:xfrm>
          <a:prstGeom prst="rect">
            <a:avLst/>
          </a:prstGeom>
          <a:noFill/>
        </p:spPr>
        <p:txBody>
          <a:bodyPr wrap="none" rtlCol="0">
            <a:spAutoFit/>
          </a:bodyPr>
          <a:lstStyle/>
          <a:p>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rPr>
              <a:t>Brahma Samhita</a:t>
            </a:r>
            <a:endParaRPr lang="en-US" sz="2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2098" name="Picture 2" descr="http://www.androidpolice.com/wp-content/uploads/2014/06/nexusae0_YouTube-icon-full_color.png">
            <a:hlinkClick r:id="rId5" action="ppaction://hlinkfile"/>
          </p:cNvPr>
          <p:cNvPicPr>
            <a:picLocks noChangeAspect="1" noChangeArrowheads="1"/>
          </p:cNvPicPr>
          <p:nvPr/>
        </p:nvPicPr>
        <p:blipFill>
          <a:blip r:embed="rId6" cstate="print"/>
          <a:srcRect/>
          <a:stretch>
            <a:fillRect/>
          </a:stretch>
        </p:blipFill>
        <p:spPr bwMode="auto">
          <a:xfrm>
            <a:off x="6727370" y="4210794"/>
            <a:ext cx="1676400" cy="875556"/>
          </a:xfrm>
          <a:prstGeom prst="rect">
            <a:avLst/>
          </a:prstGeom>
          <a:noFill/>
        </p:spPr>
      </p:pic>
      <p:pic>
        <p:nvPicPr>
          <p:cNvPr id="9" name="Picture 2" descr="http://gaudiyahistory.com/wp-content/uploads/2011/09/Caitanya-Mahaprabhu-13.jpg"/>
          <p:cNvPicPr>
            <a:picLocks noChangeAspect="1" noChangeArrowheads="1"/>
          </p:cNvPicPr>
          <p:nvPr/>
        </p:nvPicPr>
        <p:blipFill>
          <a:blip r:embed="rId7" cstate="print"/>
          <a:srcRect b="29259"/>
          <a:stretch>
            <a:fillRect/>
          </a:stretch>
        </p:blipFill>
        <p:spPr bwMode="auto">
          <a:xfrm flipH="1">
            <a:off x="6019800" y="0"/>
            <a:ext cx="3124200" cy="3638550"/>
          </a:xfrm>
          <a:prstGeom prst="rect">
            <a:avLst/>
          </a:prstGeom>
          <a:noFill/>
        </p:spPr>
      </p:pic>
      <p:sp>
        <p:nvSpPr>
          <p:cNvPr id="10" name="TextBox 9"/>
          <p:cNvSpPr txBox="1"/>
          <p:nvPr/>
        </p:nvSpPr>
        <p:spPr>
          <a:xfrm>
            <a:off x="6248400" y="3638550"/>
            <a:ext cx="2741135" cy="646331"/>
          </a:xfrm>
          <a:prstGeom prst="rect">
            <a:avLst/>
          </a:prstGeom>
          <a:noFill/>
        </p:spPr>
        <p:txBody>
          <a:bodyPr wrap="none" rtlCol="0">
            <a:spAutoFit/>
          </a:bodyPr>
          <a:lstStyle/>
          <a:p>
            <a:r>
              <a:rPr lang="en-US" sz="3600" smtClean="0">
                <a:solidFill>
                  <a:srgbClr val="FFFF00"/>
                </a:solidFill>
              </a:rPr>
              <a:t>Slides Video</a:t>
            </a:r>
            <a:endParaRPr lang="en-US" sz="360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29</a:t>
            </a:fld>
            <a:endParaRPr lang="en-US"/>
          </a:p>
        </p:txBody>
      </p:sp>
      <p:pic>
        <p:nvPicPr>
          <p:cNvPr id="139266" name="Picture 2" descr="http://blog.intelex.com/wp-content/uploads/2014/06/iStock_000005875373Small.jpg"/>
          <p:cNvPicPr>
            <a:picLocks noChangeAspect="1" noChangeArrowheads="1"/>
          </p:cNvPicPr>
          <p:nvPr/>
        </p:nvPicPr>
        <p:blipFill>
          <a:blip r:embed="rId2" cstate="print"/>
          <a:srcRect/>
          <a:stretch>
            <a:fillRect/>
          </a:stretch>
        </p:blipFill>
        <p:spPr bwMode="auto">
          <a:xfrm>
            <a:off x="0" y="0"/>
            <a:ext cx="9143999" cy="5143500"/>
          </a:xfrm>
          <a:prstGeom prst="rect">
            <a:avLst/>
          </a:prstGeom>
          <a:noFill/>
        </p:spPr>
      </p:pic>
      <p:sp>
        <p:nvSpPr>
          <p:cNvPr id="4" name="TextBox 3"/>
          <p:cNvSpPr txBox="1"/>
          <p:nvPr/>
        </p:nvSpPr>
        <p:spPr>
          <a:xfrm>
            <a:off x="4572000" y="133350"/>
            <a:ext cx="3159839" cy="646331"/>
          </a:xfrm>
          <a:prstGeom prst="rect">
            <a:avLst/>
          </a:prstGeom>
          <a:noFill/>
        </p:spPr>
        <p:txBody>
          <a:bodyPr wrap="none" rtlCol="0">
            <a:spAutoFit/>
          </a:bodyPr>
          <a:lstStyle/>
          <a:p>
            <a:r>
              <a:rPr lang="en-US" sz="3600" smtClean="0"/>
              <a:t>QUESTIONS?</a:t>
            </a:r>
            <a:endParaRPr lang="en-US" sz="3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3</a:t>
            </a:fld>
            <a:endParaRPr lang="en-US"/>
          </a:p>
        </p:txBody>
      </p:sp>
      <p:pic>
        <p:nvPicPr>
          <p:cNvPr id="5" name="Picture 2" descr="https://lh3.googleusercontent.com/-M-V_l8PuSU4/VWhdFNKA5OI/AAAAAAAAPnw/mk7HuQBC2Zw/s0/2015-05-29_14-35-26.jpg"/>
          <p:cNvPicPr>
            <a:picLocks noChangeAspect="1" noChangeArrowheads="1"/>
          </p:cNvPicPr>
          <p:nvPr/>
        </p:nvPicPr>
        <p:blipFill>
          <a:blip r:embed="rId3" cstate="print"/>
          <a:srcRect/>
          <a:stretch>
            <a:fillRect/>
          </a:stretch>
        </p:blipFill>
        <p:spPr bwMode="auto">
          <a:xfrm>
            <a:off x="0" y="0"/>
            <a:ext cx="3200400" cy="5143500"/>
          </a:xfrm>
          <a:prstGeom prst="rect">
            <a:avLst/>
          </a:prstGeom>
          <a:noFill/>
        </p:spPr>
      </p:pic>
      <p:pic>
        <p:nvPicPr>
          <p:cNvPr id="198662" name="Picture 6" descr="http://srath.com/wp-content/uploads/brighu4.jpg"/>
          <p:cNvPicPr>
            <a:picLocks noChangeAspect="1" noChangeArrowheads="1"/>
          </p:cNvPicPr>
          <p:nvPr/>
        </p:nvPicPr>
        <p:blipFill>
          <a:blip r:embed="rId4" cstate="print"/>
          <a:srcRect/>
          <a:stretch>
            <a:fillRect/>
          </a:stretch>
        </p:blipFill>
        <p:spPr bwMode="auto">
          <a:xfrm>
            <a:off x="3200400" y="0"/>
            <a:ext cx="2857499" cy="5143500"/>
          </a:xfrm>
          <a:prstGeom prst="rect">
            <a:avLst/>
          </a:prstGeom>
          <a:noFill/>
        </p:spPr>
      </p:pic>
      <p:sp>
        <p:nvSpPr>
          <p:cNvPr id="8" name="TextBox 7"/>
          <p:cNvSpPr txBox="1"/>
          <p:nvPr/>
        </p:nvSpPr>
        <p:spPr>
          <a:xfrm>
            <a:off x="3352800" y="4324350"/>
            <a:ext cx="2478564" cy="461665"/>
          </a:xfrm>
          <a:prstGeom prst="rect">
            <a:avLst/>
          </a:prstGeom>
          <a:noFill/>
        </p:spPr>
        <p:txBody>
          <a:bodyPr wrap="none" rtlCol="0">
            <a:spAutoFit/>
          </a:bodyPr>
          <a:lstStyle/>
          <a:p>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rPr>
              <a:t>Brahma Samhita</a:t>
            </a:r>
            <a:endParaRPr lang="en-US" sz="2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2098" name="Picture 2" descr="http://www.androidpolice.com/wp-content/uploads/2014/06/nexusae0_YouTube-icon-full_color.png">
            <a:hlinkClick r:id="rId5" action="ppaction://hlinkfile"/>
          </p:cNvPr>
          <p:cNvPicPr>
            <a:picLocks noChangeAspect="1" noChangeArrowheads="1"/>
          </p:cNvPicPr>
          <p:nvPr/>
        </p:nvPicPr>
        <p:blipFill>
          <a:blip r:embed="rId6" cstate="print"/>
          <a:srcRect/>
          <a:stretch>
            <a:fillRect/>
          </a:stretch>
        </p:blipFill>
        <p:spPr bwMode="auto">
          <a:xfrm>
            <a:off x="6727370" y="4210794"/>
            <a:ext cx="1676400" cy="875556"/>
          </a:xfrm>
          <a:prstGeom prst="rect">
            <a:avLst/>
          </a:prstGeom>
          <a:noFill/>
        </p:spPr>
      </p:pic>
      <p:pic>
        <p:nvPicPr>
          <p:cNvPr id="9" name="Picture 2" descr="http://gaudiyahistory.com/wp-content/uploads/2011/09/Caitanya-Mahaprabhu-13.jpg"/>
          <p:cNvPicPr>
            <a:picLocks noChangeAspect="1" noChangeArrowheads="1"/>
          </p:cNvPicPr>
          <p:nvPr/>
        </p:nvPicPr>
        <p:blipFill>
          <a:blip r:embed="rId7" cstate="print"/>
          <a:srcRect b="29259"/>
          <a:stretch>
            <a:fillRect/>
          </a:stretch>
        </p:blipFill>
        <p:spPr bwMode="auto">
          <a:xfrm flipH="1">
            <a:off x="6019800" y="0"/>
            <a:ext cx="3124200" cy="3638550"/>
          </a:xfrm>
          <a:prstGeom prst="rect">
            <a:avLst/>
          </a:prstGeom>
          <a:noFill/>
        </p:spPr>
      </p:pic>
      <p:sp>
        <p:nvSpPr>
          <p:cNvPr id="10" name="TextBox 9"/>
          <p:cNvSpPr txBox="1"/>
          <p:nvPr/>
        </p:nvSpPr>
        <p:spPr>
          <a:xfrm>
            <a:off x="6248400" y="3638550"/>
            <a:ext cx="2741135" cy="646331"/>
          </a:xfrm>
          <a:prstGeom prst="rect">
            <a:avLst/>
          </a:prstGeom>
          <a:noFill/>
        </p:spPr>
        <p:txBody>
          <a:bodyPr wrap="none" rtlCol="0">
            <a:spAutoFit/>
          </a:bodyPr>
          <a:lstStyle/>
          <a:p>
            <a:r>
              <a:rPr lang="en-US" sz="3600" smtClean="0">
                <a:solidFill>
                  <a:srgbClr val="FFFF00"/>
                </a:solidFill>
              </a:rPr>
              <a:t>Slides Video</a:t>
            </a:r>
            <a:endParaRPr lang="en-US" sz="360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30</a:t>
            </a:fld>
            <a:endParaRPr lang="en-US"/>
          </a:p>
        </p:txBody>
      </p:sp>
      <p:pic>
        <p:nvPicPr>
          <p:cNvPr id="4" name="Picture 2"/>
          <p:cNvPicPr>
            <a:picLocks noChangeAspect="1" noChangeArrowheads="1"/>
          </p:cNvPicPr>
          <p:nvPr/>
        </p:nvPicPr>
        <p:blipFill>
          <a:blip r:embed="rId3" cstate="print"/>
          <a:srcRect/>
          <a:stretch>
            <a:fillRect/>
          </a:stretch>
        </p:blipFill>
        <p:spPr bwMode="auto">
          <a:xfrm>
            <a:off x="5257800" y="0"/>
            <a:ext cx="3886200" cy="5143500"/>
          </a:xfrm>
          <a:prstGeom prst="rect">
            <a:avLst/>
          </a:prstGeom>
          <a:noFill/>
          <a:ln w="9525">
            <a:noFill/>
            <a:miter lim="800000"/>
            <a:headEnd/>
            <a:tailEnd/>
          </a:ln>
        </p:spPr>
      </p:pic>
      <p:sp>
        <p:nvSpPr>
          <p:cNvPr id="5" name="Rectangle 4"/>
          <p:cNvSpPr/>
          <p:nvPr/>
        </p:nvSpPr>
        <p:spPr>
          <a:xfrm>
            <a:off x="228600" y="837783"/>
            <a:ext cx="5334000" cy="3477875"/>
          </a:xfrm>
          <a:prstGeom prst="rect">
            <a:avLst/>
          </a:prstGeom>
        </p:spPr>
        <p:txBody>
          <a:bodyPr wrap="square">
            <a:spAutoFit/>
          </a:bodyPr>
          <a:lstStyle/>
          <a:p>
            <a:r>
              <a:rPr lang="en-US" sz="4400" smtClean="0">
                <a:solidFill>
                  <a:srgbClr val="FFFF00"/>
                </a:solidFill>
              </a:rPr>
              <a:t>Thus ends the Episode: </a:t>
            </a:r>
          </a:p>
          <a:p>
            <a:endParaRPr lang="en-US" sz="4400" smtClean="0">
              <a:solidFill>
                <a:srgbClr val="FFFF00"/>
              </a:solidFill>
            </a:endParaRPr>
          </a:p>
          <a:p>
            <a:r>
              <a:rPr lang="en-US" sz="4400" smtClean="0">
                <a:solidFill>
                  <a:srgbClr val="FFFF00"/>
                </a:solidFill>
              </a:rPr>
              <a:t>Brahma Samhita </a:t>
            </a:r>
            <a:r>
              <a:rPr lang="en-US" sz="4400" smtClean="0">
                <a:solidFill>
                  <a:srgbClr val="FFFF00"/>
                </a:solidFill>
              </a:rPr>
              <a:t>– 01 (Introduction)</a:t>
            </a:r>
            <a:endParaRPr lang="vi-VN" sz="440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4</a:t>
            </a:fld>
            <a:endParaRPr lang="en-US"/>
          </a:p>
        </p:txBody>
      </p:sp>
      <p:pic>
        <p:nvPicPr>
          <p:cNvPr id="87044" name="Picture 4" descr="http://3.bp.blogspot.com/-ynb1GiO1Kc8/Uyc9Fyty6sI/AAAAAAAAB5E/iwXtxiy4VsQ/s1600/brahma-emerging-from-navel-of-vishnu-with-lakshmi-QI96_l.jpg"/>
          <p:cNvPicPr>
            <a:picLocks noChangeAspect="1" noChangeArrowheads="1"/>
          </p:cNvPicPr>
          <p:nvPr/>
        </p:nvPicPr>
        <p:blipFill>
          <a:blip r:embed="rId3" cstate="print"/>
          <a:srcRect l="4292" r="6997"/>
          <a:stretch>
            <a:fillRect/>
          </a:stretch>
        </p:blipFill>
        <p:spPr bwMode="auto">
          <a:xfrm>
            <a:off x="0" y="1255610"/>
            <a:ext cx="5791200" cy="3887890"/>
          </a:xfrm>
          <a:prstGeom prst="rect">
            <a:avLst/>
          </a:prstGeom>
          <a:noFill/>
        </p:spPr>
      </p:pic>
      <p:sp>
        <p:nvSpPr>
          <p:cNvPr id="5" name="TextBox 4"/>
          <p:cNvSpPr txBox="1"/>
          <p:nvPr/>
        </p:nvSpPr>
        <p:spPr>
          <a:xfrm>
            <a:off x="0" y="-19050"/>
            <a:ext cx="57150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smtClean="0"/>
              <a:t>Sri Brahma Samita: </a:t>
            </a:r>
          </a:p>
          <a:p>
            <a:pPr algn="ctr"/>
            <a:r>
              <a:rPr lang="en-US" sz="4000" smtClean="0"/>
              <a:t>The Origin</a:t>
            </a:r>
            <a:endParaRPr lang="en-US" sz="4000"/>
          </a:p>
        </p:txBody>
      </p:sp>
      <p:pic>
        <p:nvPicPr>
          <p:cNvPr id="194562" name="Picture 2" descr="http://api.ning.com/files/jsqU1mHWkLjB6TFRptvDUss2J*Ua6wvqQUk89kzBf1lZRX4JumyxcYNmUfHyKiH6K0HyfF2P8sDyhGWQ841jv5KTVfQ*giDI/339340_247239418656686_100001118895031_698323_175456113_o.jpg"/>
          <p:cNvPicPr>
            <a:picLocks noChangeAspect="1" noChangeArrowheads="1"/>
          </p:cNvPicPr>
          <p:nvPr/>
        </p:nvPicPr>
        <p:blipFill>
          <a:blip r:embed="rId4" cstate="print"/>
          <a:srcRect/>
          <a:stretch>
            <a:fillRect/>
          </a:stretch>
        </p:blipFill>
        <p:spPr bwMode="auto">
          <a:xfrm>
            <a:off x="5738441" y="1"/>
            <a:ext cx="3405559" cy="5143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5</a:t>
            </a:fld>
            <a:endParaRPr lang="en-US"/>
          </a:p>
        </p:txBody>
      </p:sp>
      <p:pic>
        <p:nvPicPr>
          <p:cNvPr id="187394" name="Picture 2" descr="http://indigoverse.com/wp-content/uploads/2012/06/Night_06.jpg"/>
          <p:cNvPicPr>
            <a:picLocks noChangeAspect="1" noChangeArrowheads="1"/>
          </p:cNvPicPr>
          <p:nvPr/>
        </p:nvPicPr>
        <p:blipFill>
          <a:blip r:embed="rId3" cstate="print"/>
          <a:srcRect/>
          <a:stretch>
            <a:fillRect/>
          </a:stretch>
        </p:blipFill>
        <p:spPr bwMode="auto">
          <a:xfrm>
            <a:off x="0" y="6400"/>
            <a:ext cx="9144000" cy="51371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6</a:t>
            </a:fld>
            <a:endParaRPr lang="en-US"/>
          </a:p>
        </p:txBody>
      </p:sp>
      <p:pic>
        <p:nvPicPr>
          <p:cNvPr id="3" name="Picture 2" descr="http://glorycompany.files.wordpress.com/2013/09/flying-away-still.jpg?w=662"/>
          <p:cNvPicPr>
            <a:picLocks noChangeAspect="1" noChangeArrowheads="1"/>
          </p:cNvPicPr>
          <p:nvPr/>
        </p:nvPicPr>
        <p:blipFill>
          <a:blip r:embed="rId3" cstate="print"/>
          <a:srcRect r="8333"/>
          <a:stretch>
            <a:fillRect/>
          </a:stretch>
        </p:blipFill>
        <p:spPr bwMode="auto">
          <a:xfrm>
            <a:off x="0" y="-1"/>
            <a:ext cx="9144000" cy="5143502"/>
          </a:xfrm>
          <a:prstGeom prst="rect">
            <a:avLst/>
          </a:prstGeom>
          <a:noFill/>
        </p:spPr>
      </p:pic>
      <p:pic>
        <p:nvPicPr>
          <p:cNvPr id="143362" name="Picture 2" descr="http://us.cdn3.123rf.com/168nwm/lonely11/lonely111406/lonely11140600007/29278433-flying-man-from-clouds.jpg"/>
          <p:cNvPicPr>
            <a:picLocks noChangeAspect="1" noChangeArrowheads="1"/>
          </p:cNvPicPr>
          <p:nvPr/>
        </p:nvPicPr>
        <p:blipFill>
          <a:blip r:embed="rId4" cstate="print"/>
          <a:srcRect/>
          <a:stretch>
            <a:fillRect/>
          </a:stretch>
        </p:blipFill>
        <p:spPr bwMode="auto">
          <a:xfrm>
            <a:off x="6324600" y="0"/>
            <a:ext cx="2819400" cy="2888166"/>
          </a:xfrm>
          <a:prstGeom prst="ellipse">
            <a:avLst/>
          </a:prstGeom>
          <a:noFill/>
          <a:effectLst>
            <a:softEdge rad="635000"/>
          </a:effectLst>
        </p:spPr>
      </p:pic>
      <p:pic>
        <p:nvPicPr>
          <p:cNvPr id="143364" name="Picture 4" descr="http://www.spiritscienceandmetaphysics.com/wp-content/uploads/2013/12/soul-leaving-bodyy.jpg"/>
          <p:cNvPicPr>
            <a:picLocks noChangeAspect="1" noChangeArrowheads="1"/>
          </p:cNvPicPr>
          <p:nvPr/>
        </p:nvPicPr>
        <p:blipFill>
          <a:blip r:embed="rId5" cstate="print"/>
          <a:srcRect/>
          <a:stretch>
            <a:fillRect/>
          </a:stretch>
        </p:blipFill>
        <p:spPr bwMode="auto">
          <a:xfrm flipH="1">
            <a:off x="-1" y="2114550"/>
            <a:ext cx="4286249" cy="3028950"/>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7</a:t>
            </a:fld>
            <a:endParaRPr lang="en-US"/>
          </a:p>
        </p:txBody>
      </p:sp>
      <p:pic>
        <p:nvPicPr>
          <p:cNvPr id="188418" name="Picture 2" descr="https://encrypted-tbn3.gstatic.com/images?q=tbn:ANd9GcTGLGF5nGXzJNGNdv-8gjk0QM9832Mani5PJVPERPvVgJ9YCF9t"/>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pic>
        <p:nvPicPr>
          <p:cNvPr id="188420" name="Picture 4" descr="http://orig12.deviantart.net/a502/f/2010/286/c/9/kall_bhairav_full_face_by_luckyno_13-d30pxm6.jpg"/>
          <p:cNvPicPr>
            <a:picLocks noChangeAspect="1" noChangeArrowheads="1"/>
          </p:cNvPicPr>
          <p:nvPr/>
        </p:nvPicPr>
        <p:blipFill>
          <a:blip r:embed="rId4" cstate="print"/>
          <a:srcRect t="14670"/>
          <a:stretch>
            <a:fillRect/>
          </a:stretch>
        </p:blipFill>
        <p:spPr bwMode="auto">
          <a:xfrm>
            <a:off x="2667000" y="278093"/>
            <a:ext cx="3959225" cy="4503457"/>
          </a:xfrm>
          <a:prstGeom prst="ellipse">
            <a:avLst/>
          </a:prstGeom>
          <a:noFill/>
          <a:effectLst>
            <a:softEdge rad="635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8</a:t>
            </a:fld>
            <a:endParaRPr lang="en-US"/>
          </a:p>
        </p:txBody>
      </p:sp>
      <p:pic>
        <p:nvPicPr>
          <p:cNvPr id="199682" name="Picture 2" descr="http://siliconangle.com/files/2015/02/monster-426993_640.jpg"/>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1DAD73-50E2-4D94-AED2-26E0CBD49193}" type="slidenum">
              <a:rPr lang="en-US" smtClean="0"/>
              <a:pPr>
                <a:defRPr/>
              </a:pPr>
              <a:t>9</a:t>
            </a:fld>
            <a:endParaRPr lang="en-US"/>
          </a:p>
        </p:txBody>
      </p:sp>
      <p:pic>
        <p:nvPicPr>
          <p:cNvPr id="184322" name="Picture 2" descr="http://2.bp.blogspot.com/-_s-wWs5X0eo/T40l291BX4I/AAAAAAAADGc/YExwnT5GZec/s1600/creation-03.jpg"/>
          <p:cNvPicPr>
            <a:picLocks noChangeAspect="1" noChangeArrowheads="1"/>
          </p:cNvPicPr>
          <p:nvPr/>
        </p:nvPicPr>
        <p:blipFill>
          <a:blip r:embed="rId3" cstate="print"/>
          <a:srcRect/>
          <a:stretch>
            <a:fillRect/>
          </a:stretch>
        </p:blipFill>
        <p:spPr bwMode="auto">
          <a:xfrm>
            <a:off x="0" y="611"/>
            <a:ext cx="9144000" cy="514289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101955</TotalTime>
  <Words>1083</Words>
  <Application>Microsoft Office PowerPoint</Application>
  <PresentationFormat>On-screen Show (16:9)</PresentationFormat>
  <Paragraphs>246</Paragraphs>
  <Slides>30</Slides>
  <Notes>26</Notes>
  <HiddenSlides>0</HiddenSlides>
  <MMClips>2</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bkdasa</cp:lastModifiedBy>
  <cp:revision>8995</cp:revision>
  <dcterms:created xsi:type="dcterms:W3CDTF">2007-12-30T00:59:16Z</dcterms:created>
  <dcterms:modified xsi:type="dcterms:W3CDTF">2015-07-27T07:17:39Z</dcterms:modified>
</cp:coreProperties>
</file>